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2.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3.xml" ContentType="application/vnd.openxmlformats-officedocument.presentationml.tag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4.xml" ContentType="application/vnd.openxmlformats-officedocument.presentationml.tag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82" r:id="rId2"/>
    <p:sldId id="284" r:id="rId3"/>
    <p:sldId id="337" r:id="rId4"/>
    <p:sldId id="288" r:id="rId5"/>
    <p:sldId id="328" r:id="rId6"/>
    <p:sldId id="329" r:id="rId7"/>
    <p:sldId id="293" r:id="rId8"/>
    <p:sldId id="330" r:id="rId9"/>
    <p:sldId id="334" r:id="rId10"/>
    <p:sldId id="335" r:id="rId11"/>
    <p:sldId id="336" r:id="rId12"/>
    <p:sldId id="338" r:id="rId13"/>
    <p:sldId id="340" r:id="rId14"/>
    <p:sldId id="342" r:id="rId15"/>
    <p:sldId id="343" r:id="rId16"/>
    <p:sldId id="344" r:id="rId17"/>
    <p:sldId id="341" r:id="rId18"/>
    <p:sldId id="345" r:id="rId19"/>
    <p:sldId id="339" r:id="rId20"/>
    <p:sldId id="346" r:id="rId21"/>
    <p:sldId id="280" r:id="rId22"/>
  </p:sldIdLst>
  <p:sldSz cx="11520488" cy="6480175"/>
  <p:notesSz cx="6858000" cy="9144000"/>
  <p:defaultTextStyle>
    <a:defPPr>
      <a:defRPr lang="zh-CN"/>
    </a:defPPr>
    <a:lvl1pPr marL="0" algn="l" defTabSz="863971" rtl="0" eaLnBrk="1" latinLnBrk="0" hangingPunct="1">
      <a:defRPr sz="1701" kern="1200">
        <a:solidFill>
          <a:schemeClr val="tx1"/>
        </a:solidFill>
        <a:latin typeface="+mn-lt"/>
        <a:ea typeface="+mn-ea"/>
        <a:cs typeface="+mn-cs"/>
      </a:defRPr>
    </a:lvl1pPr>
    <a:lvl2pPr marL="431985" algn="l" defTabSz="863971" rtl="0" eaLnBrk="1" latinLnBrk="0" hangingPunct="1">
      <a:defRPr sz="1701" kern="1200">
        <a:solidFill>
          <a:schemeClr val="tx1"/>
        </a:solidFill>
        <a:latin typeface="+mn-lt"/>
        <a:ea typeface="+mn-ea"/>
        <a:cs typeface="+mn-cs"/>
      </a:defRPr>
    </a:lvl2pPr>
    <a:lvl3pPr marL="863971" algn="l" defTabSz="863971" rtl="0" eaLnBrk="1" latinLnBrk="0" hangingPunct="1">
      <a:defRPr sz="1701" kern="1200">
        <a:solidFill>
          <a:schemeClr val="tx1"/>
        </a:solidFill>
        <a:latin typeface="+mn-lt"/>
        <a:ea typeface="+mn-ea"/>
        <a:cs typeface="+mn-cs"/>
      </a:defRPr>
    </a:lvl3pPr>
    <a:lvl4pPr marL="1295956" algn="l" defTabSz="863971" rtl="0" eaLnBrk="1" latinLnBrk="0" hangingPunct="1">
      <a:defRPr sz="1701" kern="1200">
        <a:solidFill>
          <a:schemeClr val="tx1"/>
        </a:solidFill>
        <a:latin typeface="+mn-lt"/>
        <a:ea typeface="+mn-ea"/>
        <a:cs typeface="+mn-cs"/>
      </a:defRPr>
    </a:lvl4pPr>
    <a:lvl5pPr marL="1727942" algn="l" defTabSz="863971" rtl="0" eaLnBrk="1" latinLnBrk="0" hangingPunct="1">
      <a:defRPr sz="1701" kern="1200">
        <a:solidFill>
          <a:schemeClr val="tx1"/>
        </a:solidFill>
        <a:latin typeface="+mn-lt"/>
        <a:ea typeface="+mn-ea"/>
        <a:cs typeface="+mn-cs"/>
      </a:defRPr>
    </a:lvl5pPr>
    <a:lvl6pPr marL="2159927" algn="l" defTabSz="863971" rtl="0" eaLnBrk="1" latinLnBrk="0" hangingPunct="1">
      <a:defRPr sz="1701" kern="1200">
        <a:solidFill>
          <a:schemeClr val="tx1"/>
        </a:solidFill>
        <a:latin typeface="+mn-lt"/>
        <a:ea typeface="+mn-ea"/>
        <a:cs typeface="+mn-cs"/>
      </a:defRPr>
    </a:lvl6pPr>
    <a:lvl7pPr marL="2591913" algn="l" defTabSz="863971" rtl="0" eaLnBrk="1" latinLnBrk="0" hangingPunct="1">
      <a:defRPr sz="1701" kern="1200">
        <a:solidFill>
          <a:schemeClr val="tx1"/>
        </a:solidFill>
        <a:latin typeface="+mn-lt"/>
        <a:ea typeface="+mn-ea"/>
        <a:cs typeface="+mn-cs"/>
      </a:defRPr>
    </a:lvl7pPr>
    <a:lvl8pPr marL="3023898" algn="l" defTabSz="863971" rtl="0" eaLnBrk="1" latinLnBrk="0" hangingPunct="1">
      <a:defRPr sz="1701" kern="1200">
        <a:solidFill>
          <a:schemeClr val="tx1"/>
        </a:solidFill>
        <a:latin typeface="+mn-lt"/>
        <a:ea typeface="+mn-ea"/>
        <a:cs typeface="+mn-cs"/>
      </a:defRPr>
    </a:lvl8pPr>
    <a:lvl9pPr marL="3455883" algn="l" defTabSz="863971" rtl="0" eaLnBrk="1" latinLnBrk="0" hangingPunct="1">
      <a:defRPr sz="170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1" userDrawn="1">
          <p15:clr>
            <a:srgbClr val="A4A3A4"/>
          </p15:clr>
        </p15:guide>
        <p15:guide id="2" pos="36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3860"/>
    <a:srgbClr val="2272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70" autoAdjust="0"/>
    <p:restoredTop sz="94660"/>
  </p:normalViewPr>
  <p:slideViewPr>
    <p:cSldViewPr snapToGrid="0">
      <p:cViewPr>
        <p:scale>
          <a:sx n="90" d="100"/>
          <a:sy n="90" d="100"/>
        </p:scale>
        <p:origin x="830" y="365"/>
      </p:cViewPr>
      <p:guideLst>
        <p:guide orient="horz" pos="2041"/>
        <p:guide pos="3629"/>
      </p:guideLst>
    </p:cSldViewPr>
  </p:slideViewPr>
  <p:notesTextViewPr>
    <p:cViewPr>
      <p:scale>
        <a:sx n="3" d="2"/>
        <a:sy n="3" d="2"/>
      </p:scale>
      <p:origin x="0" y="0"/>
    </p:cViewPr>
  </p:notesTextViewPr>
  <p:sorterViewPr>
    <p:cViewPr>
      <p:scale>
        <a:sx n="190" d="100"/>
        <a:sy n="19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FDBC47-1F8B-0A43-A9F4-DAE42218D853}" type="doc">
      <dgm:prSet loTypeId="urn:microsoft.com/office/officeart/2005/8/layout/venn3" loCatId="" qsTypeId="urn:microsoft.com/office/officeart/2005/8/quickstyle/simple5" qsCatId="simple" csTypeId="urn:microsoft.com/office/officeart/2005/8/colors/colorful5" csCatId="colorful" phldr="1"/>
      <dgm:spPr/>
      <dgm:t>
        <a:bodyPr/>
        <a:lstStyle/>
        <a:p>
          <a:endParaRPr lang="zh-CN" altLang="en-US"/>
        </a:p>
      </dgm:t>
    </dgm:pt>
    <dgm:pt modelId="{92C6A736-E8A0-3C4C-850E-9D5B6191E50B}">
      <dgm:prSet phldrT="[文本]" custT="1"/>
      <dgm:spPr/>
      <dgm:t>
        <a:bodyPr/>
        <a:lstStyle/>
        <a:p>
          <a:r>
            <a:rPr lang="zh-CN" altLang="en-US" sz="1800" b="0" dirty="0">
              <a:latin typeface="KaiTi" panose="02010609060101010101" pitchFamily="49" charset="-122"/>
              <a:ea typeface="KaiTi" panose="02010609060101010101" pitchFamily="49" charset="-122"/>
            </a:rPr>
            <a:t>引言</a:t>
          </a:r>
        </a:p>
      </dgm:t>
    </dgm:pt>
    <dgm:pt modelId="{2E0C60E4-FD26-6340-AD43-6071850ED657}" type="parTrans" cxnId="{53BF706B-0F0B-164D-8732-51F1FCE858EA}">
      <dgm:prSet/>
      <dgm:spPr/>
      <dgm:t>
        <a:bodyPr/>
        <a:lstStyle/>
        <a:p>
          <a:endParaRPr lang="zh-CN" altLang="en-US" sz="1800" b="0">
            <a:latin typeface="KaiTi" panose="02010609060101010101" pitchFamily="49" charset="-122"/>
            <a:ea typeface="KaiTi" panose="02010609060101010101" pitchFamily="49" charset="-122"/>
          </a:endParaRPr>
        </a:p>
      </dgm:t>
    </dgm:pt>
    <dgm:pt modelId="{24038ADF-E479-EC49-A4A3-448B4C6FFD6F}" type="sibTrans" cxnId="{53BF706B-0F0B-164D-8732-51F1FCE858EA}">
      <dgm:prSet/>
      <dgm:spPr/>
      <dgm:t>
        <a:bodyPr/>
        <a:lstStyle/>
        <a:p>
          <a:endParaRPr lang="zh-CN" altLang="en-US" sz="1800" b="0">
            <a:latin typeface="KaiTi" panose="02010609060101010101" pitchFamily="49" charset="-122"/>
            <a:ea typeface="KaiTi" panose="02010609060101010101" pitchFamily="49" charset="-122"/>
          </a:endParaRPr>
        </a:p>
      </dgm:t>
    </dgm:pt>
    <dgm:pt modelId="{8E66EE3E-DA9C-3547-A4DA-B4682BE0B246}">
      <dgm:prSet phldrT="[文本]" custT="1"/>
      <dgm:spPr/>
      <dgm:t>
        <a:bodyPr/>
        <a:lstStyle/>
        <a:p>
          <a:r>
            <a:rPr lang="zh-CN" altLang="en-US" sz="1800" b="0" dirty="0">
              <a:latin typeface="KaiTi" panose="02010609060101010101" pitchFamily="49" charset="-122"/>
              <a:ea typeface="KaiTi" panose="02010609060101010101" pitchFamily="49" charset="-122"/>
            </a:rPr>
            <a:t>评估</a:t>
          </a:r>
        </a:p>
      </dgm:t>
    </dgm:pt>
    <dgm:pt modelId="{C59657A5-EA68-2349-B261-7CA11A62BBFA}" type="parTrans" cxnId="{B4B69204-4B0B-C54A-9DB9-F9E61DD19E3D}">
      <dgm:prSet/>
      <dgm:spPr/>
      <dgm:t>
        <a:bodyPr/>
        <a:lstStyle/>
        <a:p>
          <a:endParaRPr lang="zh-CN" altLang="en-US" sz="1800" b="0">
            <a:latin typeface="KaiTi" panose="02010609060101010101" pitchFamily="49" charset="-122"/>
            <a:ea typeface="KaiTi" panose="02010609060101010101" pitchFamily="49" charset="-122"/>
          </a:endParaRPr>
        </a:p>
      </dgm:t>
    </dgm:pt>
    <dgm:pt modelId="{796C4B99-6E4A-8C4C-B023-FB9B8CEE66D5}" type="sibTrans" cxnId="{B4B69204-4B0B-C54A-9DB9-F9E61DD19E3D}">
      <dgm:prSet/>
      <dgm:spPr/>
      <dgm:t>
        <a:bodyPr/>
        <a:lstStyle/>
        <a:p>
          <a:endParaRPr lang="zh-CN" altLang="en-US" sz="1800" b="0">
            <a:latin typeface="KaiTi" panose="02010609060101010101" pitchFamily="49" charset="-122"/>
            <a:ea typeface="KaiTi" panose="02010609060101010101" pitchFamily="49" charset="-122"/>
          </a:endParaRPr>
        </a:p>
      </dgm:t>
    </dgm:pt>
    <dgm:pt modelId="{F5996CB1-8109-4949-9090-664C2424F134}">
      <dgm:prSet custT="1"/>
      <dgm:spPr/>
      <dgm:t>
        <a:bodyPr/>
        <a:lstStyle/>
        <a:p>
          <a:r>
            <a:rPr lang="zh-CN" altLang="en-US" sz="1800" b="0" dirty="0">
              <a:latin typeface="KaiTi" panose="02010609060101010101" pitchFamily="49" charset="-122"/>
              <a:ea typeface="KaiTi" panose="02010609060101010101" pitchFamily="49" charset="-122"/>
            </a:rPr>
            <a:t>对抗模型</a:t>
          </a:r>
        </a:p>
      </dgm:t>
    </dgm:pt>
    <dgm:pt modelId="{1E3430D7-BAB8-4549-9ECD-14262CB3B399}" type="parTrans" cxnId="{10532481-1682-9245-A51E-D6C842203725}">
      <dgm:prSet/>
      <dgm:spPr/>
      <dgm:t>
        <a:bodyPr/>
        <a:lstStyle/>
        <a:p>
          <a:endParaRPr lang="zh-CN" altLang="en-US" sz="1800" b="0">
            <a:latin typeface="KaiTi" panose="02010609060101010101" pitchFamily="49" charset="-122"/>
            <a:ea typeface="KaiTi" panose="02010609060101010101" pitchFamily="49" charset="-122"/>
          </a:endParaRPr>
        </a:p>
      </dgm:t>
    </dgm:pt>
    <dgm:pt modelId="{54870716-B925-A64B-AB1B-7F40D131C3F7}" type="sibTrans" cxnId="{10532481-1682-9245-A51E-D6C842203725}">
      <dgm:prSet/>
      <dgm:spPr/>
      <dgm:t>
        <a:bodyPr/>
        <a:lstStyle/>
        <a:p>
          <a:endParaRPr lang="zh-CN" altLang="en-US" sz="1800" b="0">
            <a:latin typeface="KaiTi" panose="02010609060101010101" pitchFamily="49" charset="-122"/>
            <a:ea typeface="KaiTi" panose="02010609060101010101" pitchFamily="49" charset="-122"/>
          </a:endParaRPr>
        </a:p>
      </dgm:t>
    </dgm:pt>
    <dgm:pt modelId="{DDEB6620-12CE-CE41-A4ED-FE9A9388254C}">
      <dgm:prSet custT="1"/>
      <dgm:spPr/>
      <dgm:t>
        <a:bodyPr/>
        <a:lstStyle/>
        <a:p>
          <a:r>
            <a:rPr lang="en-US" altLang="en-US" sz="1800" b="0" dirty="0">
              <a:latin typeface="KaiTi" panose="02010609060101010101" pitchFamily="49" charset="-122"/>
              <a:ea typeface="KaiTi" panose="02010609060101010101" pitchFamily="49" charset="-122"/>
            </a:rPr>
            <a:t>AD-PROM</a:t>
          </a:r>
          <a:r>
            <a:rPr lang="zh-CN" altLang="en-US" sz="1800" b="0" dirty="0">
              <a:latin typeface="KaiTi" panose="02010609060101010101" pitchFamily="49" charset="-122"/>
              <a:ea typeface="KaiTi" panose="02010609060101010101" pitchFamily="49" charset="-122"/>
            </a:rPr>
            <a:t>设计</a:t>
          </a:r>
        </a:p>
      </dgm:t>
    </dgm:pt>
    <dgm:pt modelId="{A899F7B0-0239-C342-A875-44D74CC6F1CE}" type="parTrans" cxnId="{6A4E1329-ECBC-094B-BA59-F994173DAA50}">
      <dgm:prSet/>
      <dgm:spPr/>
      <dgm:t>
        <a:bodyPr/>
        <a:lstStyle/>
        <a:p>
          <a:endParaRPr lang="zh-CN" altLang="en-US" sz="1800" b="0">
            <a:latin typeface="KaiTi" panose="02010609060101010101" pitchFamily="49" charset="-122"/>
            <a:ea typeface="KaiTi" panose="02010609060101010101" pitchFamily="49" charset="-122"/>
          </a:endParaRPr>
        </a:p>
      </dgm:t>
    </dgm:pt>
    <dgm:pt modelId="{54373B6D-71BE-A840-9278-E7B6DB71F71A}" type="sibTrans" cxnId="{6A4E1329-ECBC-094B-BA59-F994173DAA50}">
      <dgm:prSet/>
      <dgm:spPr/>
      <dgm:t>
        <a:bodyPr/>
        <a:lstStyle/>
        <a:p>
          <a:endParaRPr lang="zh-CN" altLang="en-US" sz="1800" b="0">
            <a:latin typeface="KaiTi" panose="02010609060101010101" pitchFamily="49" charset="-122"/>
            <a:ea typeface="KaiTi" panose="02010609060101010101" pitchFamily="49" charset="-122"/>
          </a:endParaRPr>
        </a:p>
      </dgm:t>
    </dgm:pt>
    <dgm:pt modelId="{ADA8871C-9A2B-FB44-A107-1E8BD3FE0B3E}">
      <dgm:prSet custT="1"/>
      <dgm:spPr/>
      <dgm:t>
        <a:bodyPr/>
        <a:lstStyle/>
        <a:p>
          <a:r>
            <a:rPr lang="zh-CN" altLang="en-US" sz="1800" b="0" dirty="0">
              <a:latin typeface="KaiTi" panose="02010609060101010101" pitchFamily="49" charset="-122"/>
              <a:ea typeface="KaiTi" panose="02010609060101010101" pitchFamily="49" charset="-122"/>
            </a:rPr>
            <a:t>前提条件</a:t>
          </a:r>
          <a:endParaRPr lang="zh-CN" altLang="zh-CN" sz="1800" b="0" dirty="0">
            <a:latin typeface="KaiTi" panose="02010609060101010101" pitchFamily="49" charset="-122"/>
            <a:ea typeface="KaiTi" panose="02010609060101010101" pitchFamily="49" charset="-122"/>
          </a:endParaRPr>
        </a:p>
      </dgm:t>
    </dgm:pt>
    <dgm:pt modelId="{D2E013D6-CF72-C14A-9921-FE7D9CDA29B2}" type="parTrans" cxnId="{755A2E09-50D4-1442-8950-C05693AC14CF}">
      <dgm:prSet/>
      <dgm:spPr/>
      <dgm:t>
        <a:bodyPr/>
        <a:lstStyle/>
        <a:p>
          <a:endParaRPr lang="zh-CN" altLang="en-US" sz="1800" b="0">
            <a:latin typeface="KaiTi" panose="02010609060101010101" pitchFamily="49" charset="-122"/>
            <a:ea typeface="KaiTi" panose="02010609060101010101" pitchFamily="49" charset="-122"/>
          </a:endParaRPr>
        </a:p>
      </dgm:t>
    </dgm:pt>
    <dgm:pt modelId="{D8E5EEC7-5C52-E54E-8D12-94C735B8D0A2}" type="sibTrans" cxnId="{755A2E09-50D4-1442-8950-C05693AC14CF}">
      <dgm:prSet/>
      <dgm:spPr/>
      <dgm:t>
        <a:bodyPr/>
        <a:lstStyle/>
        <a:p>
          <a:endParaRPr lang="zh-CN" altLang="en-US" sz="1800" b="0">
            <a:latin typeface="KaiTi" panose="02010609060101010101" pitchFamily="49" charset="-122"/>
            <a:ea typeface="KaiTi" panose="02010609060101010101" pitchFamily="49" charset="-122"/>
          </a:endParaRPr>
        </a:p>
      </dgm:t>
    </dgm:pt>
    <dgm:pt modelId="{EA1B94A0-5D68-704F-9329-D7C95267255C}">
      <dgm:prSet custT="1"/>
      <dgm:spPr/>
      <dgm:t>
        <a:bodyPr/>
        <a:lstStyle/>
        <a:p>
          <a:r>
            <a:rPr lang="zh-CN" altLang="en-US" sz="1800" b="0" dirty="0">
              <a:latin typeface="KaiTi" panose="02010609060101010101" pitchFamily="49" charset="-122"/>
              <a:ea typeface="KaiTi" panose="02010609060101010101" pitchFamily="49" charset="-122"/>
            </a:rPr>
            <a:t>相关工作</a:t>
          </a:r>
          <a:endParaRPr lang="en-US" altLang="zh-CN" sz="1800" b="0" dirty="0">
            <a:latin typeface="KaiTi" panose="02010609060101010101" pitchFamily="49" charset="-122"/>
            <a:ea typeface="KaiTi" panose="02010609060101010101" pitchFamily="49" charset="-122"/>
          </a:endParaRPr>
        </a:p>
      </dgm:t>
    </dgm:pt>
    <dgm:pt modelId="{E2A771CE-B24A-664D-8285-5641D6D038B8}" type="parTrans" cxnId="{94213007-E34C-7A4F-842D-C24CE00F0DDE}">
      <dgm:prSet/>
      <dgm:spPr/>
      <dgm:t>
        <a:bodyPr/>
        <a:lstStyle/>
        <a:p>
          <a:endParaRPr lang="zh-CN" altLang="en-US" sz="1800" b="0">
            <a:latin typeface="KaiTi" panose="02010609060101010101" pitchFamily="49" charset="-122"/>
            <a:ea typeface="KaiTi" panose="02010609060101010101" pitchFamily="49" charset="-122"/>
          </a:endParaRPr>
        </a:p>
      </dgm:t>
    </dgm:pt>
    <dgm:pt modelId="{C7212E5F-44CB-AF45-8138-9C7C43B200B2}" type="sibTrans" cxnId="{94213007-E34C-7A4F-842D-C24CE00F0DDE}">
      <dgm:prSet/>
      <dgm:spPr/>
      <dgm:t>
        <a:bodyPr/>
        <a:lstStyle/>
        <a:p>
          <a:endParaRPr lang="zh-CN" altLang="en-US" sz="1800" b="0">
            <a:latin typeface="KaiTi" panose="02010609060101010101" pitchFamily="49" charset="-122"/>
            <a:ea typeface="KaiTi" panose="02010609060101010101" pitchFamily="49" charset="-122"/>
          </a:endParaRPr>
        </a:p>
      </dgm:t>
    </dgm:pt>
    <dgm:pt modelId="{DA1B4623-9F2B-4BD2-B509-EEB900B038EA}">
      <dgm:prSet/>
      <dgm:spPr/>
      <dgm:t>
        <a:bodyPr/>
        <a:lstStyle/>
        <a:p>
          <a:r>
            <a:rPr lang="zh-CN" altLang="en-US" b="0" dirty="0">
              <a:latin typeface="KaiTi" panose="02010609060101010101" pitchFamily="49" charset="-122"/>
              <a:ea typeface="KaiTi" panose="02010609060101010101" pitchFamily="49" charset="-122"/>
            </a:rPr>
            <a:t>局限性</a:t>
          </a:r>
          <a:endParaRPr lang="en-US" altLang="zh-CN" b="0" dirty="0">
            <a:latin typeface="KaiTi" panose="02010609060101010101" pitchFamily="49" charset="-122"/>
            <a:ea typeface="KaiTi" panose="02010609060101010101" pitchFamily="49" charset="-122"/>
          </a:endParaRPr>
        </a:p>
      </dgm:t>
    </dgm:pt>
    <dgm:pt modelId="{A5F5CAA3-B235-4282-9A17-2EFCBB328FD1}" type="parTrans" cxnId="{11274581-5A25-46B5-B7D1-6FF18FB9E342}">
      <dgm:prSet/>
      <dgm:spPr/>
      <dgm:t>
        <a:bodyPr/>
        <a:lstStyle/>
        <a:p>
          <a:endParaRPr lang="zh-CN" altLang="en-US"/>
        </a:p>
      </dgm:t>
    </dgm:pt>
    <dgm:pt modelId="{2601C6D1-A32F-4777-8D73-286D75D5989B}" type="sibTrans" cxnId="{11274581-5A25-46B5-B7D1-6FF18FB9E342}">
      <dgm:prSet/>
      <dgm:spPr/>
      <dgm:t>
        <a:bodyPr/>
        <a:lstStyle/>
        <a:p>
          <a:endParaRPr lang="zh-CN" altLang="en-US"/>
        </a:p>
      </dgm:t>
    </dgm:pt>
    <dgm:pt modelId="{54F69350-2D8F-4343-A7EF-E39076856C67}">
      <dgm:prSet/>
      <dgm:spPr/>
      <dgm:t>
        <a:bodyPr/>
        <a:lstStyle/>
        <a:p>
          <a:r>
            <a:rPr lang="zh-CN" altLang="en-US" b="0" dirty="0">
              <a:latin typeface="KaiTi" panose="02010609060101010101" pitchFamily="49" charset="-122"/>
              <a:ea typeface="KaiTi" panose="02010609060101010101" pitchFamily="49" charset="-122"/>
            </a:rPr>
            <a:t>结论</a:t>
          </a:r>
          <a:endParaRPr lang="en-US" altLang="zh-CN" b="0" dirty="0">
            <a:latin typeface="KaiTi" panose="02010609060101010101" pitchFamily="49" charset="-122"/>
            <a:ea typeface="KaiTi" panose="02010609060101010101" pitchFamily="49" charset="-122"/>
          </a:endParaRPr>
        </a:p>
      </dgm:t>
    </dgm:pt>
    <dgm:pt modelId="{E5EC4769-9DC4-4812-8292-63A790EAAA53}" type="parTrans" cxnId="{CB3D0723-EE44-48F4-9C44-B4FE4936AF72}">
      <dgm:prSet/>
      <dgm:spPr/>
      <dgm:t>
        <a:bodyPr/>
        <a:lstStyle/>
        <a:p>
          <a:endParaRPr lang="zh-CN" altLang="en-US"/>
        </a:p>
      </dgm:t>
    </dgm:pt>
    <dgm:pt modelId="{FAED3E21-0981-4A68-B5A1-5222B343B0C8}" type="sibTrans" cxnId="{CB3D0723-EE44-48F4-9C44-B4FE4936AF72}">
      <dgm:prSet/>
      <dgm:spPr/>
      <dgm:t>
        <a:bodyPr/>
        <a:lstStyle/>
        <a:p>
          <a:endParaRPr lang="zh-CN" altLang="en-US"/>
        </a:p>
      </dgm:t>
    </dgm:pt>
    <dgm:pt modelId="{3275E7C1-7D20-644F-B338-1F5592C43119}" type="pres">
      <dgm:prSet presAssocID="{2EFDBC47-1F8B-0A43-A9F4-DAE42218D853}" presName="Name0" presStyleCnt="0">
        <dgm:presLayoutVars>
          <dgm:dir/>
          <dgm:resizeHandles val="exact"/>
        </dgm:presLayoutVars>
      </dgm:prSet>
      <dgm:spPr/>
    </dgm:pt>
    <dgm:pt modelId="{4D640A45-E628-574D-8452-B3AE7CB34E9A}" type="pres">
      <dgm:prSet presAssocID="{92C6A736-E8A0-3C4C-850E-9D5B6191E50B}" presName="Name5" presStyleLbl="vennNode1" presStyleIdx="0" presStyleCnt="8">
        <dgm:presLayoutVars>
          <dgm:bulletEnabled val="1"/>
        </dgm:presLayoutVars>
      </dgm:prSet>
      <dgm:spPr/>
    </dgm:pt>
    <dgm:pt modelId="{4F2C1AC5-FA24-E34A-B327-0EC00A3B835F}" type="pres">
      <dgm:prSet presAssocID="{24038ADF-E479-EC49-A4A3-448B4C6FFD6F}" presName="space" presStyleCnt="0"/>
      <dgm:spPr/>
    </dgm:pt>
    <dgm:pt modelId="{EA403AEC-EE1F-394C-8720-C3BD6FA073A2}" type="pres">
      <dgm:prSet presAssocID="{ADA8871C-9A2B-FB44-A107-1E8BD3FE0B3E}" presName="Name5" presStyleLbl="vennNode1" presStyleIdx="1" presStyleCnt="8">
        <dgm:presLayoutVars>
          <dgm:bulletEnabled val="1"/>
        </dgm:presLayoutVars>
      </dgm:prSet>
      <dgm:spPr/>
    </dgm:pt>
    <dgm:pt modelId="{1AD5020A-7F3D-EF40-8821-6D8ADDD94103}" type="pres">
      <dgm:prSet presAssocID="{D8E5EEC7-5C52-E54E-8D12-94C735B8D0A2}" presName="space" presStyleCnt="0"/>
      <dgm:spPr/>
    </dgm:pt>
    <dgm:pt modelId="{8D5A05D0-FFF8-7545-A34E-56A306D38CC1}" type="pres">
      <dgm:prSet presAssocID="{F5996CB1-8109-4949-9090-664C2424F134}" presName="Name5" presStyleLbl="vennNode1" presStyleIdx="2" presStyleCnt="8">
        <dgm:presLayoutVars>
          <dgm:bulletEnabled val="1"/>
        </dgm:presLayoutVars>
      </dgm:prSet>
      <dgm:spPr/>
    </dgm:pt>
    <dgm:pt modelId="{6F77BE78-60E0-F243-A80D-452753EDA7D3}" type="pres">
      <dgm:prSet presAssocID="{54870716-B925-A64B-AB1B-7F40D131C3F7}" presName="space" presStyleCnt="0"/>
      <dgm:spPr/>
    </dgm:pt>
    <dgm:pt modelId="{4452A764-182B-0041-BB8C-47F1A3A2B06E}" type="pres">
      <dgm:prSet presAssocID="{DDEB6620-12CE-CE41-A4ED-FE9A9388254C}" presName="Name5" presStyleLbl="vennNode1" presStyleIdx="3" presStyleCnt="8">
        <dgm:presLayoutVars>
          <dgm:bulletEnabled val="1"/>
        </dgm:presLayoutVars>
      </dgm:prSet>
      <dgm:spPr/>
    </dgm:pt>
    <dgm:pt modelId="{9A33418C-3A77-CD4E-A21E-0D011529311D}" type="pres">
      <dgm:prSet presAssocID="{54373B6D-71BE-A840-9278-E7B6DB71F71A}" presName="space" presStyleCnt="0"/>
      <dgm:spPr/>
    </dgm:pt>
    <dgm:pt modelId="{83E88F3E-A9ED-0B4D-806F-A10DFC4A4FEF}" type="pres">
      <dgm:prSet presAssocID="{8E66EE3E-DA9C-3547-A4DA-B4682BE0B246}" presName="Name5" presStyleLbl="vennNode1" presStyleIdx="4" presStyleCnt="8">
        <dgm:presLayoutVars>
          <dgm:bulletEnabled val="1"/>
        </dgm:presLayoutVars>
      </dgm:prSet>
      <dgm:spPr/>
    </dgm:pt>
    <dgm:pt modelId="{BDA0641B-0EF8-4341-B528-3AA183E85C8C}" type="pres">
      <dgm:prSet presAssocID="{796C4B99-6E4A-8C4C-B023-FB9B8CEE66D5}" presName="space" presStyleCnt="0"/>
      <dgm:spPr/>
    </dgm:pt>
    <dgm:pt modelId="{EE476A54-7819-B940-A2CC-7BE2345FAC12}" type="pres">
      <dgm:prSet presAssocID="{EA1B94A0-5D68-704F-9329-D7C95267255C}" presName="Name5" presStyleLbl="vennNode1" presStyleIdx="5" presStyleCnt="8">
        <dgm:presLayoutVars>
          <dgm:bulletEnabled val="1"/>
        </dgm:presLayoutVars>
      </dgm:prSet>
      <dgm:spPr/>
    </dgm:pt>
    <dgm:pt modelId="{7E8D684A-FFF2-4E0D-99BD-C34D0B97D699}" type="pres">
      <dgm:prSet presAssocID="{C7212E5F-44CB-AF45-8138-9C7C43B200B2}" presName="space" presStyleCnt="0"/>
      <dgm:spPr/>
    </dgm:pt>
    <dgm:pt modelId="{308EC9BA-6E28-4280-91FB-9BFD2DA4AA14}" type="pres">
      <dgm:prSet presAssocID="{DA1B4623-9F2B-4BD2-B509-EEB900B038EA}" presName="Name5" presStyleLbl="vennNode1" presStyleIdx="6" presStyleCnt="8">
        <dgm:presLayoutVars>
          <dgm:bulletEnabled val="1"/>
        </dgm:presLayoutVars>
      </dgm:prSet>
      <dgm:spPr/>
    </dgm:pt>
    <dgm:pt modelId="{437EDC78-2D8D-42E5-9279-CB62BEDF8BF1}" type="pres">
      <dgm:prSet presAssocID="{2601C6D1-A32F-4777-8D73-286D75D5989B}" presName="space" presStyleCnt="0"/>
      <dgm:spPr/>
    </dgm:pt>
    <dgm:pt modelId="{C09CE4F3-B359-4D2C-83D5-92F8D787891E}" type="pres">
      <dgm:prSet presAssocID="{54F69350-2D8F-4343-A7EF-E39076856C67}" presName="Name5" presStyleLbl="vennNode1" presStyleIdx="7" presStyleCnt="8">
        <dgm:presLayoutVars>
          <dgm:bulletEnabled val="1"/>
        </dgm:presLayoutVars>
      </dgm:prSet>
      <dgm:spPr/>
    </dgm:pt>
  </dgm:ptLst>
  <dgm:cxnLst>
    <dgm:cxn modelId="{B4B69204-4B0B-C54A-9DB9-F9E61DD19E3D}" srcId="{2EFDBC47-1F8B-0A43-A9F4-DAE42218D853}" destId="{8E66EE3E-DA9C-3547-A4DA-B4682BE0B246}" srcOrd="4" destOrd="0" parTransId="{C59657A5-EA68-2349-B261-7CA11A62BBFA}" sibTransId="{796C4B99-6E4A-8C4C-B023-FB9B8CEE66D5}"/>
    <dgm:cxn modelId="{94213007-E34C-7A4F-842D-C24CE00F0DDE}" srcId="{2EFDBC47-1F8B-0A43-A9F4-DAE42218D853}" destId="{EA1B94A0-5D68-704F-9329-D7C95267255C}" srcOrd="5" destOrd="0" parTransId="{E2A771CE-B24A-664D-8285-5641D6D038B8}" sibTransId="{C7212E5F-44CB-AF45-8138-9C7C43B200B2}"/>
    <dgm:cxn modelId="{755A2E09-50D4-1442-8950-C05693AC14CF}" srcId="{2EFDBC47-1F8B-0A43-A9F4-DAE42218D853}" destId="{ADA8871C-9A2B-FB44-A107-1E8BD3FE0B3E}" srcOrd="1" destOrd="0" parTransId="{D2E013D6-CF72-C14A-9921-FE7D9CDA29B2}" sibTransId="{D8E5EEC7-5C52-E54E-8D12-94C735B8D0A2}"/>
    <dgm:cxn modelId="{79858A1F-A9B3-4536-8FFC-2C27C02266D5}" type="presOf" srcId="{ADA8871C-9A2B-FB44-A107-1E8BD3FE0B3E}" destId="{EA403AEC-EE1F-394C-8720-C3BD6FA073A2}" srcOrd="0" destOrd="0" presId="urn:microsoft.com/office/officeart/2005/8/layout/venn3"/>
    <dgm:cxn modelId="{CB3D0723-EE44-48F4-9C44-B4FE4936AF72}" srcId="{2EFDBC47-1F8B-0A43-A9F4-DAE42218D853}" destId="{54F69350-2D8F-4343-A7EF-E39076856C67}" srcOrd="7" destOrd="0" parTransId="{E5EC4769-9DC4-4812-8292-63A790EAAA53}" sibTransId="{FAED3E21-0981-4A68-B5A1-5222B343B0C8}"/>
    <dgm:cxn modelId="{6A4E1329-ECBC-094B-BA59-F994173DAA50}" srcId="{2EFDBC47-1F8B-0A43-A9F4-DAE42218D853}" destId="{DDEB6620-12CE-CE41-A4ED-FE9A9388254C}" srcOrd="3" destOrd="0" parTransId="{A899F7B0-0239-C342-A875-44D74CC6F1CE}" sibTransId="{54373B6D-71BE-A840-9278-E7B6DB71F71A}"/>
    <dgm:cxn modelId="{9676505C-2F2E-4E4F-8519-9FECA728459E}" type="presOf" srcId="{54F69350-2D8F-4343-A7EF-E39076856C67}" destId="{C09CE4F3-B359-4D2C-83D5-92F8D787891E}" srcOrd="0" destOrd="0" presId="urn:microsoft.com/office/officeart/2005/8/layout/venn3"/>
    <dgm:cxn modelId="{E76FDF64-97D5-47AF-B960-F4A39C495A8E}" type="presOf" srcId="{2EFDBC47-1F8B-0A43-A9F4-DAE42218D853}" destId="{3275E7C1-7D20-644F-B338-1F5592C43119}" srcOrd="0" destOrd="0" presId="urn:microsoft.com/office/officeart/2005/8/layout/venn3"/>
    <dgm:cxn modelId="{53BF706B-0F0B-164D-8732-51F1FCE858EA}" srcId="{2EFDBC47-1F8B-0A43-A9F4-DAE42218D853}" destId="{92C6A736-E8A0-3C4C-850E-9D5B6191E50B}" srcOrd="0" destOrd="0" parTransId="{2E0C60E4-FD26-6340-AD43-6071850ED657}" sibTransId="{24038ADF-E479-EC49-A4A3-448B4C6FFD6F}"/>
    <dgm:cxn modelId="{49A8136C-6E03-41E3-A383-1AFA323C0BD9}" type="presOf" srcId="{EA1B94A0-5D68-704F-9329-D7C95267255C}" destId="{EE476A54-7819-B940-A2CC-7BE2345FAC12}" srcOrd="0" destOrd="0" presId="urn:microsoft.com/office/officeart/2005/8/layout/venn3"/>
    <dgm:cxn modelId="{3155AD57-3671-4BC2-9E48-0A8C771F3B49}" type="presOf" srcId="{DA1B4623-9F2B-4BD2-B509-EEB900B038EA}" destId="{308EC9BA-6E28-4280-91FB-9BFD2DA4AA14}" srcOrd="0" destOrd="0" presId="urn:microsoft.com/office/officeart/2005/8/layout/venn3"/>
    <dgm:cxn modelId="{10532481-1682-9245-A51E-D6C842203725}" srcId="{2EFDBC47-1F8B-0A43-A9F4-DAE42218D853}" destId="{F5996CB1-8109-4949-9090-664C2424F134}" srcOrd="2" destOrd="0" parTransId="{1E3430D7-BAB8-4549-9ECD-14262CB3B399}" sibTransId="{54870716-B925-A64B-AB1B-7F40D131C3F7}"/>
    <dgm:cxn modelId="{11274581-5A25-46B5-B7D1-6FF18FB9E342}" srcId="{2EFDBC47-1F8B-0A43-A9F4-DAE42218D853}" destId="{DA1B4623-9F2B-4BD2-B509-EEB900B038EA}" srcOrd="6" destOrd="0" parTransId="{A5F5CAA3-B235-4282-9A17-2EFCBB328FD1}" sibTransId="{2601C6D1-A32F-4777-8D73-286D75D5989B}"/>
    <dgm:cxn modelId="{D64ECF89-CC19-42DE-807B-539F457B0206}" type="presOf" srcId="{DDEB6620-12CE-CE41-A4ED-FE9A9388254C}" destId="{4452A764-182B-0041-BB8C-47F1A3A2B06E}" srcOrd="0" destOrd="0" presId="urn:microsoft.com/office/officeart/2005/8/layout/venn3"/>
    <dgm:cxn modelId="{763A9491-A18B-4B95-967E-52AD9631A906}" type="presOf" srcId="{8E66EE3E-DA9C-3547-A4DA-B4682BE0B246}" destId="{83E88F3E-A9ED-0B4D-806F-A10DFC4A4FEF}" srcOrd="0" destOrd="0" presId="urn:microsoft.com/office/officeart/2005/8/layout/venn3"/>
    <dgm:cxn modelId="{978328D1-67C4-4CAC-BF2B-3D94B76794AC}" type="presOf" srcId="{F5996CB1-8109-4949-9090-664C2424F134}" destId="{8D5A05D0-FFF8-7545-A34E-56A306D38CC1}" srcOrd="0" destOrd="0" presId="urn:microsoft.com/office/officeart/2005/8/layout/venn3"/>
    <dgm:cxn modelId="{F92AE4E9-45F0-4B83-99FA-1CD4A47F7F17}" type="presOf" srcId="{92C6A736-E8A0-3C4C-850E-9D5B6191E50B}" destId="{4D640A45-E628-574D-8452-B3AE7CB34E9A}" srcOrd="0" destOrd="0" presId="urn:microsoft.com/office/officeart/2005/8/layout/venn3"/>
    <dgm:cxn modelId="{BB555B85-BCAD-4DB1-A789-E09FA5631EAC}" type="presParOf" srcId="{3275E7C1-7D20-644F-B338-1F5592C43119}" destId="{4D640A45-E628-574D-8452-B3AE7CB34E9A}" srcOrd="0" destOrd="0" presId="urn:microsoft.com/office/officeart/2005/8/layout/venn3"/>
    <dgm:cxn modelId="{CD9A1BF3-C907-4246-931A-77C44905B3E5}" type="presParOf" srcId="{3275E7C1-7D20-644F-B338-1F5592C43119}" destId="{4F2C1AC5-FA24-E34A-B327-0EC00A3B835F}" srcOrd="1" destOrd="0" presId="urn:microsoft.com/office/officeart/2005/8/layout/venn3"/>
    <dgm:cxn modelId="{17D2297D-8257-4EF5-9764-FEC3D7CE72DC}" type="presParOf" srcId="{3275E7C1-7D20-644F-B338-1F5592C43119}" destId="{EA403AEC-EE1F-394C-8720-C3BD6FA073A2}" srcOrd="2" destOrd="0" presId="urn:microsoft.com/office/officeart/2005/8/layout/venn3"/>
    <dgm:cxn modelId="{FA9B73D0-02E0-4190-8971-05926ACEFB75}" type="presParOf" srcId="{3275E7C1-7D20-644F-B338-1F5592C43119}" destId="{1AD5020A-7F3D-EF40-8821-6D8ADDD94103}" srcOrd="3" destOrd="0" presId="urn:microsoft.com/office/officeart/2005/8/layout/venn3"/>
    <dgm:cxn modelId="{2F4A15DB-8440-4350-9262-11166728D85C}" type="presParOf" srcId="{3275E7C1-7D20-644F-B338-1F5592C43119}" destId="{8D5A05D0-FFF8-7545-A34E-56A306D38CC1}" srcOrd="4" destOrd="0" presId="urn:microsoft.com/office/officeart/2005/8/layout/venn3"/>
    <dgm:cxn modelId="{E9D48B73-8900-49EE-8981-CE70534E5AAF}" type="presParOf" srcId="{3275E7C1-7D20-644F-B338-1F5592C43119}" destId="{6F77BE78-60E0-F243-A80D-452753EDA7D3}" srcOrd="5" destOrd="0" presId="urn:microsoft.com/office/officeart/2005/8/layout/venn3"/>
    <dgm:cxn modelId="{6DCF0BA9-C916-4067-ACE8-3E0975E9EF55}" type="presParOf" srcId="{3275E7C1-7D20-644F-B338-1F5592C43119}" destId="{4452A764-182B-0041-BB8C-47F1A3A2B06E}" srcOrd="6" destOrd="0" presId="urn:microsoft.com/office/officeart/2005/8/layout/venn3"/>
    <dgm:cxn modelId="{B0CBEF5C-171D-4BA4-ADBF-379B0E1C5363}" type="presParOf" srcId="{3275E7C1-7D20-644F-B338-1F5592C43119}" destId="{9A33418C-3A77-CD4E-A21E-0D011529311D}" srcOrd="7" destOrd="0" presId="urn:microsoft.com/office/officeart/2005/8/layout/venn3"/>
    <dgm:cxn modelId="{262AB43E-2FB5-405E-A445-A62D04CA1088}" type="presParOf" srcId="{3275E7C1-7D20-644F-B338-1F5592C43119}" destId="{83E88F3E-A9ED-0B4D-806F-A10DFC4A4FEF}" srcOrd="8" destOrd="0" presId="urn:microsoft.com/office/officeart/2005/8/layout/venn3"/>
    <dgm:cxn modelId="{F9122761-E4B0-479E-A601-52647CF4BBA9}" type="presParOf" srcId="{3275E7C1-7D20-644F-B338-1F5592C43119}" destId="{BDA0641B-0EF8-4341-B528-3AA183E85C8C}" srcOrd="9" destOrd="0" presId="urn:microsoft.com/office/officeart/2005/8/layout/venn3"/>
    <dgm:cxn modelId="{E3C2DC5B-E374-45B4-A69F-02200633DE34}" type="presParOf" srcId="{3275E7C1-7D20-644F-B338-1F5592C43119}" destId="{EE476A54-7819-B940-A2CC-7BE2345FAC12}" srcOrd="10" destOrd="0" presId="urn:microsoft.com/office/officeart/2005/8/layout/venn3"/>
    <dgm:cxn modelId="{4B3FF015-046A-480D-AC0B-3FB97C97A076}" type="presParOf" srcId="{3275E7C1-7D20-644F-B338-1F5592C43119}" destId="{7E8D684A-FFF2-4E0D-99BD-C34D0B97D699}" srcOrd="11" destOrd="0" presId="urn:microsoft.com/office/officeart/2005/8/layout/venn3"/>
    <dgm:cxn modelId="{9C8E8B15-589F-4202-A359-235F3594C235}" type="presParOf" srcId="{3275E7C1-7D20-644F-B338-1F5592C43119}" destId="{308EC9BA-6E28-4280-91FB-9BFD2DA4AA14}" srcOrd="12" destOrd="0" presId="urn:microsoft.com/office/officeart/2005/8/layout/venn3"/>
    <dgm:cxn modelId="{760C6947-E6A3-4FBF-9905-590C50A18B9F}" type="presParOf" srcId="{3275E7C1-7D20-644F-B338-1F5592C43119}" destId="{437EDC78-2D8D-42E5-9279-CB62BEDF8BF1}" srcOrd="13" destOrd="0" presId="urn:microsoft.com/office/officeart/2005/8/layout/venn3"/>
    <dgm:cxn modelId="{CDF0A00F-F1B8-44A2-B7F3-C47133312943}" type="presParOf" srcId="{3275E7C1-7D20-644F-B338-1F5592C43119}" destId="{C09CE4F3-B359-4D2C-83D5-92F8D787891E}" srcOrd="14"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EFDBC47-1F8B-0A43-A9F4-DAE42218D853}" type="doc">
      <dgm:prSet loTypeId="urn:microsoft.com/office/officeart/2005/8/layout/venn3" loCatId="" qsTypeId="urn:microsoft.com/office/officeart/2005/8/quickstyle/simple5" qsCatId="simple" csTypeId="urn:microsoft.com/office/officeart/2005/8/colors/colorful5" csCatId="colorful" phldr="1"/>
      <dgm:spPr/>
      <dgm:t>
        <a:bodyPr/>
        <a:lstStyle/>
        <a:p>
          <a:endParaRPr lang="zh-CN" altLang="en-US"/>
        </a:p>
      </dgm:t>
    </dgm:pt>
    <dgm:pt modelId="{92C6A736-E8A0-3C4C-850E-9D5B6191E50B}">
      <dgm:prSet phldrT="[文本]" custT="1"/>
      <dgm:spPr/>
      <dgm:t>
        <a:bodyPr/>
        <a:lstStyle/>
        <a:p>
          <a:r>
            <a:rPr lang="zh-CN" altLang="en-US" sz="1800" b="0" dirty="0">
              <a:latin typeface="KaiTi" panose="02010609060101010101" pitchFamily="49" charset="-122"/>
              <a:ea typeface="KaiTi" panose="02010609060101010101" pitchFamily="49" charset="-122"/>
            </a:rPr>
            <a:t>引言</a:t>
          </a:r>
        </a:p>
      </dgm:t>
    </dgm:pt>
    <dgm:pt modelId="{2E0C60E4-FD26-6340-AD43-6071850ED657}" type="parTrans" cxnId="{53BF706B-0F0B-164D-8732-51F1FCE858EA}">
      <dgm:prSet/>
      <dgm:spPr/>
      <dgm:t>
        <a:bodyPr/>
        <a:lstStyle/>
        <a:p>
          <a:endParaRPr lang="zh-CN" altLang="en-US" sz="1800" b="0">
            <a:latin typeface="KaiTi" panose="02010609060101010101" pitchFamily="49" charset="-122"/>
            <a:ea typeface="KaiTi" panose="02010609060101010101" pitchFamily="49" charset="-122"/>
          </a:endParaRPr>
        </a:p>
      </dgm:t>
    </dgm:pt>
    <dgm:pt modelId="{24038ADF-E479-EC49-A4A3-448B4C6FFD6F}" type="sibTrans" cxnId="{53BF706B-0F0B-164D-8732-51F1FCE858EA}">
      <dgm:prSet/>
      <dgm:spPr/>
      <dgm:t>
        <a:bodyPr/>
        <a:lstStyle/>
        <a:p>
          <a:endParaRPr lang="zh-CN" altLang="en-US" sz="1800" b="0">
            <a:latin typeface="KaiTi" panose="02010609060101010101" pitchFamily="49" charset="-122"/>
            <a:ea typeface="KaiTi" panose="02010609060101010101" pitchFamily="49" charset="-122"/>
          </a:endParaRPr>
        </a:p>
      </dgm:t>
    </dgm:pt>
    <dgm:pt modelId="{8E66EE3E-DA9C-3547-A4DA-B4682BE0B246}">
      <dgm:prSet phldrT="[文本]" custT="1"/>
      <dgm:spPr/>
      <dgm:t>
        <a:bodyPr/>
        <a:lstStyle/>
        <a:p>
          <a:r>
            <a:rPr lang="zh-CN" altLang="en-US" sz="1800" b="0" dirty="0">
              <a:latin typeface="KaiTi" panose="02010609060101010101" pitchFamily="49" charset="-122"/>
              <a:ea typeface="KaiTi" panose="02010609060101010101" pitchFamily="49" charset="-122"/>
            </a:rPr>
            <a:t>评估</a:t>
          </a:r>
        </a:p>
      </dgm:t>
    </dgm:pt>
    <dgm:pt modelId="{C59657A5-EA68-2349-B261-7CA11A62BBFA}" type="parTrans" cxnId="{B4B69204-4B0B-C54A-9DB9-F9E61DD19E3D}">
      <dgm:prSet/>
      <dgm:spPr/>
      <dgm:t>
        <a:bodyPr/>
        <a:lstStyle/>
        <a:p>
          <a:endParaRPr lang="zh-CN" altLang="en-US" sz="1800" b="0">
            <a:latin typeface="KaiTi" panose="02010609060101010101" pitchFamily="49" charset="-122"/>
            <a:ea typeface="KaiTi" panose="02010609060101010101" pitchFamily="49" charset="-122"/>
          </a:endParaRPr>
        </a:p>
      </dgm:t>
    </dgm:pt>
    <dgm:pt modelId="{796C4B99-6E4A-8C4C-B023-FB9B8CEE66D5}" type="sibTrans" cxnId="{B4B69204-4B0B-C54A-9DB9-F9E61DD19E3D}">
      <dgm:prSet/>
      <dgm:spPr/>
      <dgm:t>
        <a:bodyPr/>
        <a:lstStyle/>
        <a:p>
          <a:endParaRPr lang="zh-CN" altLang="en-US" sz="1800" b="0">
            <a:latin typeface="KaiTi" panose="02010609060101010101" pitchFamily="49" charset="-122"/>
            <a:ea typeface="KaiTi" panose="02010609060101010101" pitchFamily="49" charset="-122"/>
          </a:endParaRPr>
        </a:p>
      </dgm:t>
    </dgm:pt>
    <dgm:pt modelId="{F5996CB1-8109-4949-9090-664C2424F134}">
      <dgm:prSet custT="1"/>
      <dgm:spPr/>
      <dgm:t>
        <a:bodyPr/>
        <a:lstStyle/>
        <a:p>
          <a:r>
            <a:rPr lang="zh-CN" altLang="en-US" sz="1800" b="0" dirty="0">
              <a:latin typeface="KaiTi" panose="02010609060101010101" pitchFamily="49" charset="-122"/>
              <a:ea typeface="KaiTi" panose="02010609060101010101" pitchFamily="49" charset="-122"/>
            </a:rPr>
            <a:t>对抗模型</a:t>
          </a:r>
        </a:p>
      </dgm:t>
    </dgm:pt>
    <dgm:pt modelId="{1E3430D7-BAB8-4549-9ECD-14262CB3B399}" type="parTrans" cxnId="{10532481-1682-9245-A51E-D6C842203725}">
      <dgm:prSet/>
      <dgm:spPr/>
      <dgm:t>
        <a:bodyPr/>
        <a:lstStyle/>
        <a:p>
          <a:endParaRPr lang="zh-CN" altLang="en-US" sz="1800" b="0">
            <a:latin typeface="KaiTi" panose="02010609060101010101" pitchFamily="49" charset="-122"/>
            <a:ea typeface="KaiTi" panose="02010609060101010101" pitchFamily="49" charset="-122"/>
          </a:endParaRPr>
        </a:p>
      </dgm:t>
    </dgm:pt>
    <dgm:pt modelId="{54870716-B925-A64B-AB1B-7F40D131C3F7}" type="sibTrans" cxnId="{10532481-1682-9245-A51E-D6C842203725}">
      <dgm:prSet/>
      <dgm:spPr/>
      <dgm:t>
        <a:bodyPr/>
        <a:lstStyle/>
        <a:p>
          <a:endParaRPr lang="zh-CN" altLang="en-US" sz="1800" b="0">
            <a:latin typeface="KaiTi" panose="02010609060101010101" pitchFamily="49" charset="-122"/>
            <a:ea typeface="KaiTi" panose="02010609060101010101" pitchFamily="49" charset="-122"/>
          </a:endParaRPr>
        </a:p>
      </dgm:t>
    </dgm:pt>
    <dgm:pt modelId="{DDEB6620-12CE-CE41-A4ED-FE9A9388254C}">
      <dgm:prSet custT="1"/>
      <dgm:spPr/>
      <dgm:t>
        <a:bodyPr/>
        <a:lstStyle/>
        <a:p>
          <a:r>
            <a:rPr lang="en-US" altLang="en-US" sz="1800" b="0" dirty="0">
              <a:latin typeface="KaiTi" panose="02010609060101010101" pitchFamily="49" charset="-122"/>
              <a:ea typeface="KaiTi" panose="02010609060101010101" pitchFamily="49" charset="-122"/>
            </a:rPr>
            <a:t>AD-PROM</a:t>
          </a:r>
          <a:r>
            <a:rPr lang="zh-CN" altLang="en-US" sz="1800" b="0" dirty="0">
              <a:latin typeface="KaiTi" panose="02010609060101010101" pitchFamily="49" charset="-122"/>
              <a:ea typeface="KaiTi" panose="02010609060101010101" pitchFamily="49" charset="-122"/>
            </a:rPr>
            <a:t>设计</a:t>
          </a:r>
        </a:p>
      </dgm:t>
    </dgm:pt>
    <dgm:pt modelId="{A899F7B0-0239-C342-A875-44D74CC6F1CE}" type="parTrans" cxnId="{6A4E1329-ECBC-094B-BA59-F994173DAA50}">
      <dgm:prSet/>
      <dgm:spPr/>
      <dgm:t>
        <a:bodyPr/>
        <a:lstStyle/>
        <a:p>
          <a:endParaRPr lang="zh-CN" altLang="en-US" sz="1800" b="0">
            <a:latin typeface="KaiTi" panose="02010609060101010101" pitchFamily="49" charset="-122"/>
            <a:ea typeface="KaiTi" panose="02010609060101010101" pitchFamily="49" charset="-122"/>
          </a:endParaRPr>
        </a:p>
      </dgm:t>
    </dgm:pt>
    <dgm:pt modelId="{54373B6D-71BE-A840-9278-E7B6DB71F71A}" type="sibTrans" cxnId="{6A4E1329-ECBC-094B-BA59-F994173DAA50}">
      <dgm:prSet/>
      <dgm:spPr/>
      <dgm:t>
        <a:bodyPr/>
        <a:lstStyle/>
        <a:p>
          <a:endParaRPr lang="zh-CN" altLang="en-US" sz="1800" b="0">
            <a:latin typeface="KaiTi" panose="02010609060101010101" pitchFamily="49" charset="-122"/>
            <a:ea typeface="KaiTi" panose="02010609060101010101" pitchFamily="49" charset="-122"/>
          </a:endParaRPr>
        </a:p>
      </dgm:t>
    </dgm:pt>
    <dgm:pt modelId="{ADA8871C-9A2B-FB44-A107-1E8BD3FE0B3E}">
      <dgm:prSet custT="1"/>
      <dgm:spPr/>
      <dgm:t>
        <a:bodyPr/>
        <a:lstStyle/>
        <a:p>
          <a:r>
            <a:rPr lang="zh-CN" altLang="en-US" sz="1800" b="0" dirty="0">
              <a:latin typeface="KaiTi" panose="02010609060101010101" pitchFamily="49" charset="-122"/>
              <a:ea typeface="KaiTi" panose="02010609060101010101" pitchFamily="49" charset="-122"/>
            </a:rPr>
            <a:t>前提条件</a:t>
          </a:r>
          <a:endParaRPr lang="zh-CN" altLang="zh-CN" sz="1800" b="0" dirty="0">
            <a:latin typeface="KaiTi" panose="02010609060101010101" pitchFamily="49" charset="-122"/>
            <a:ea typeface="KaiTi" panose="02010609060101010101" pitchFamily="49" charset="-122"/>
          </a:endParaRPr>
        </a:p>
      </dgm:t>
    </dgm:pt>
    <dgm:pt modelId="{D2E013D6-CF72-C14A-9921-FE7D9CDA29B2}" type="parTrans" cxnId="{755A2E09-50D4-1442-8950-C05693AC14CF}">
      <dgm:prSet/>
      <dgm:spPr/>
      <dgm:t>
        <a:bodyPr/>
        <a:lstStyle/>
        <a:p>
          <a:endParaRPr lang="zh-CN" altLang="en-US" sz="1800" b="0">
            <a:latin typeface="KaiTi" panose="02010609060101010101" pitchFamily="49" charset="-122"/>
            <a:ea typeface="KaiTi" panose="02010609060101010101" pitchFamily="49" charset="-122"/>
          </a:endParaRPr>
        </a:p>
      </dgm:t>
    </dgm:pt>
    <dgm:pt modelId="{D8E5EEC7-5C52-E54E-8D12-94C735B8D0A2}" type="sibTrans" cxnId="{755A2E09-50D4-1442-8950-C05693AC14CF}">
      <dgm:prSet/>
      <dgm:spPr/>
      <dgm:t>
        <a:bodyPr/>
        <a:lstStyle/>
        <a:p>
          <a:endParaRPr lang="zh-CN" altLang="en-US" sz="1800" b="0">
            <a:latin typeface="KaiTi" panose="02010609060101010101" pitchFamily="49" charset="-122"/>
            <a:ea typeface="KaiTi" panose="02010609060101010101" pitchFamily="49" charset="-122"/>
          </a:endParaRPr>
        </a:p>
      </dgm:t>
    </dgm:pt>
    <dgm:pt modelId="{EA1B94A0-5D68-704F-9329-D7C95267255C}">
      <dgm:prSet custT="1"/>
      <dgm:spPr/>
      <dgm:t>
        <a:bodyPr/>
        <a:lstStyle/>
        <a:p>
          <a:r>
            <a:rPr lang="zh-CN" altLang="en-US" sz="1800" b="0" dirty="0">
              <a:latin typeface="KaiTi" panose="02010609060101010101" pitchFamily="49" charset="-122"/>
              <a:ea typeface="KaiTi" panose="02010609060101010101" pitchFamily="49" charset="-122"/>
            </a:rPr>
            <a:t>相关工作</a:t>
          </a:r>
          <a:endParaRPr lang="en-US" altLang="zh-CN" sz="1800" b="0" dirty="0">
            <a:latin typeface="KaiTi" panose="02010609060101010101" pitchFamily="49" charset="-122"/>
            <a:ea typeface="KaiTi" panose="02010609060101010101" pitchFamily="49" charset="-122"/>
          </a:endParaRPr>
        </a:p>
      </dgm:t>
    </dgm:pt>
    <dgm:pt modelId="{E2A771CE-B24A-664D-8285-5641D6D038B8}" type="parTrans" cxnId="{94213007-E34C-7A4F-842D-C24CE00F0DDE}">
      <dgm:prSet/>
      <dgm:spPr/>
      <dgm:t>
        <a:bodyPr/>
        <a:lstStyle/>
        <a:p>
          <a:endParaRPr lang="zh-CN" altLang="en-US" sz="1800" b="0">
            <a:latin typeface="KaiTi" panose="02010609060101010101" pitchFamily="49" charset="-122"/>
            <a:ea typeface="KaiTi" panose="02010609060101010101" pitchFamily="49" charset="-122"/>
          </a:endParaRPr>
        </a:p>
      </dgm:t>
    </dgm:pt>
    <dgm:pt modelId="{C7212E5F-44CB-AF45-8138-9C7C43B200B2}" type="sibTrans" cxnId="{94213007-E34C-7A4F-842D-C24CE00F0DDE}">
      <dgm:prSet/>
      <dgm:spPr/>
      <dgm:t>
        <a:bodyPr/>
        <a:lstStyle/>
        <a:p>
          <a:endParaRPr lang="zh-CN" altLang="en-US" sz="1800" b="0">
            <a:latin typeface="KaiTi" panose="02010609060101010101" pitchFamily="49" charset="-122"/>
            <a:ea typeface="KaiTi" panose="02010609060101010101" pitchFamily="49" charset="-122"/>
          </a:endParaRPr>
        </a:p>
      </dgm:t>
    </dgm:pt>
    <dgm:pt modelId="{DA1B4623-9F2B-4BD2-B509-EEB900B038EA}">
      <dgm:prSet/>
      <dgm:spPr/>
      <dgm:t>
        <a:bodyPr/>
        <a:lstStyle/>
        <a:p>
          <a:r>
            <a:rPr lang="zh-CN" altLang="en-US" b="0" dirty="0">
              <a:latin typeface="KaiTi" panose="02010609060101010101" pitchFamily="49" charset="-122"/>
              <a:ea typeface="KaiTi" panose="02010609060101010101" pitchFamily="49" charset="-122"/>
            </a:rPr>
            <a:t>局限性</a:t>
          </a:r>
          <a:endParaRPr lang="en-US" altLang="zh-CN" b="0" dirty="0">
            <a:latin typeface="KaiTi" panose="02010609060101010101" pitchFamily="49" charset="-122"/>
            <a:ea typeface="KaiTi" panose="02010609060101010101" pitchFamily="49" charset="-122"/>
          </a:endParaRPr>
        </a:p>
      </dgm:t>
    </dgm:pt>
    <dgm:pt modelId="{A5F5CAA3-B235-4282-9A17-2EFCBB328FD1}" type="parTrans" cxnId="{11274581-5A25-46B5-B7D1-6FF18FB9E342}">
      <dgm:prSet/>
      <dgm:spPr/>
      <dgm:t>
        <a:bodyPr/>
        <a:lstStyle/>
        <a:p>
          <a:endParaRPr lang="zh-CN" altLang="en-US"/>
        </a:p>
      </dgm:t>
    </dgm:pt>
    <dgm:pt modelId="{2601C6D1-A32F-4777-8D73-286D75D5989B}" type="sibTrans" cxnId="{11274581-5A25-46B5-B7D1-6FF18FB9E342}">
      <dgm:prSet/>
      <dgm:spPr/>
      <dgm:t>
        <a:bodyPr/>
        <a:lstStyle/>
        <a:p>
          <a:endParaRPr lang="zh-CN" altLang="en-US"/>
        </a:p>
      </dgm:t>
    </dgm:pt>
    <dgm:pt modelId="{54F69350-2D8F-4343-A7EF-E39076856C67}">
      <dgm:prSet/>
      <dgm:spPr/>
      <dgm:t>
        <a:bodyPr/>
        <a:lstStyle/>
        <a:p>
          <a:r>
            <a:rPr lang="zh-CN" altLang="en-US" b="0" dirty="0">
              <a:latin typeface="KaiTi" panose="02010609060101010101" pitchFamily="49" charset="-122"/>
              <a:ea typeface="KaiTi" panose="02010609060101010101" pitchFamily="49" charset="-122"/>
            </a:rPr>
            <a:t>结论</a:t>
          </a:r>
          <a:endParaRPr lang="en-US" altLang="zh-CN" b="0" dirty="0">
            <a:latin typeface="KaiTi" panose="02010609060101010101" pitchFamily="49" charset="-122"/>
            <a:ea typeface="KaiTi" panose="02010609060101010101" pitchFamily="49" charset="-122"/>
          </a:endParaRPr>
        </a:p>
      </dgm:t>
    </dgm:pt>
    <dgm:pt modelId="{E5EC4769-9DC4-4812-8292-63A790EAAA53}" type="parTrans" cxnId="{CB3D0723-EE44-48F4-9C44-B4FE4936AF72}">
      <dgm:prSet/>
      <dgm:spPr/>
      <dgm:t>
        <a:bodyPr/>
        <a:lstStyle/>
        <a:p>
          <a:endParaRPr lang="zh-CN" altLang="en-US"/>
        </a:p>
      </dgm:t>
    </dgm:pt>
    <dgm:pt modelId="{FAED3E21-0981-4A68-B5A1-5222B343B0C8}" type="sibTrans" cxnId="{CB3D0723-EE44-48F4-9C44-B4FE4936AF72}">
      <dgm:prSet/>
      <dgm:spPr/>
      <dgm:t>
        <a:bodyPr/>
        <a:lstStyle/>
        <a:p>
          <a:endParaRPr lang="zh-CN" altLang="en-US"/>
        </a:p>
      </dgm:t>
    </dgm:pt>
    <dgm:pt modelId="{3275E7C1-7D20-644F-B338-1F5592C43119}" type="pres">
      <dgm:prSet presAssocID="{2EFDBC47-1F8B-0A43-A9F4-DAE42218D853}" presName="Name0" presStyleCnt="0">
        <dgm:presLayoutVars>
          <dgm:dir/>
          <dgm:resizeHandles val="exact"/>
        </dgm:presLayoutVars>
      </dgm:prSet>
      <dgm:spPr/>
    </dgm:pt>
    <dgm:pt modelId="{4D640A45-E628-574D-8452-B3AE7CB34E9A}" type="pres">
      <dgm:prSet presAssocID="{92C6A736-E8A0-3C4C-850E-9D5B6191E50B}" presName="Name5" presStyleLbl="vennNode1" presStyleIdx="0" presStyleCnt="8">
        <dgm:presLayoutVars>
          <dgm:bulletEnabled val="1"/>
        </dgm:presLayoutVars>
      </dgm:prSet>
      <dgm:spPr/>
    </dgm:pt>
    <dgm:pt modelId="{4F2C1AC5-FA24-E34A-B327-0EC00A3B835F}" type="pres">
      <dgm:prSet presAssocID="{24038ADF-E479-EC49-A4A3-448B4C6FFD6F}" presName="space" presStyleCnt="0"/>
      <dgm:spPr/>
    </dgm:pt>
    <dgm:pt modelId="{EA403AEC-EE1F-394C-8720-C3BD6FA073A2}" type="pres">
      <dgm:prSet presAssocID="{ADA8871C-9A2B-FB44-A107-1E8BD3FE0B3E}" presName="Name5" presStyleLbl="vennNode1" presStyleIdx="1" presStyleCnt="8">
        <dgm:presLayoutVars>
          <dgm:bulletEnabled val="1"/>
        </dgm:presLayoutVars>
      </dgm:prSet>
      <dgm:spPr/>
    </dgm:pt>
    <dgm:pt modelId="{1AD5020A-7F3D-EF40-8821-6D8ADDD94103}" type="pres">
      <dgm:prSet presAssocID="{D8E5EEC7-5C52-E54E-8D12-94C735B8D0A2}" presName="space" presStyleCnt="0"/>
      <dgm:spPr/>
    </dgm:pt>
    <dgm:pt modelId="{8D5A05D0-FFF8-7545-A34E-56A306D38CC1}" type="pres">
      <dgm:prSet presAssocID="{F5996CB1-8109-4949-9090-664C2424F134}" presName="Name5" presStyleLbl="vennNode1" presStyleIdx="2" presStyleCnt="8">
        <dgm:presLayoutVars>
          <dgm:bulletEnabled val="1"/>
        </dgm:presLayoutVars>
      </dgm:prSet>
      <dgm:spPr/>
    </dgm:pt>
    <dgm:pt modelId="{6F77BE78-60E0-F243-A80D-452753EDA7D3}" type="pres">
      <dgm:prSet presAssocID="{54870716-B925-A64B-AB1B-7F40D131C3F7}" presName="space" presStyleCnt="0"/>
      <dgm:spPr/>
    </dgm:pt>
    <dgm:pt modelId="{4452A764-182B-0041-BB8C-47F1A3A2B06E}" type="pres">
      <dgm:prSet presAssocID="{DDEB6620-12CE-CE41-A4ED-FE9A9388254C}" presName="Name5" presStyleLbl="vennNode1" presStyleIdx="3" presStyleCnt="8">
        <dgm:presLayoutVars>
          <dgm:bulletEnabled val="1"/>
        </dgm:presLayoutVars>
      </dgm:prSet>
      <dgm:spPr/>
    </dgm:pt>
    <dgm:pt modelId="{9A33418C-3A77-CD4E-A21E-0D011529311D}" type="pres">
      <dgm:prSet presAssocID="{54373B6D-71BE-A840-9278-E7B6DB71F71A}" presName="space" presStyleCnt="0"/>
      <dgm:spPr/>
    </dgm:pt>
    <dgm:pt modelId="{83E88F3E-A9ED-0B4D-806F-A10DFC4A4FEF}" type="pres">
      <dgm:prSet presAssocID="{8E66EE3E-DA9C-3547-A4DA-B4682BE0B246}" presName="Name5" presStyleLbl="vennNode1" presStyleIdx="4" presStyleCnt="8">
        <dgm:presLayoutVars>
          <dgm:bulletEnabled val="1"/>
        </dgm:presLayoutVars>
      </dgm:prSet>
      <dgm:spPr/>
    </dgm:pt>
    <dgm:pt modelId="{BDA0641B-0EF8-4341-B528-3AA183E85C8C}" type="pres">
      <dgm:prSet presAssocID="{796C4B99-6E4A-8C4C-B023-FB9B8CEE66D5}" presName="space" presStyleCnt="0"/>
      <dgm:spPr/>
    </dgm:pt>
    <dgm:pt modelId="{EE476A54-7819-B940-A2CC-7BE2345FAC12}" type="pres">
      <dgm:prSet presAssocID="{EA1B94A0-5D68-704F-9329-D7C95267255C}" presName="Name5" presStyleLbl="vennNode1" presStyleIdx="5" presStyleCnt="8">
        <dgm:presLayoutVars>
          <dgm:bulletEnabled val="1"/>
        </dgm:presLayoutVars>
      </dgm:prSet>
      <dgm:spPr/>
    </dgm:pt>
    <dgm:pt modelId="{7E8D684A-FFF2-4E0D-99BD-C34D0B97D699}" type="pres">
      <dgm:prSet presAssocID="{C7212E5F-44CB-AF45-8138-9C7C43B200B2}" presName="space" presStyleCnt="0"/>
      <dgm:spPr/>
    </dgm:pt>
    <dgm:pt modelId="{308EC9BA-6E28-4280-91FB-9BFD2DA4AA14}" type="pres">
      <dgm:prSet presAssocID="{DA1B4623-9F2B-4BD2-B509-EEB900B038EA}" presName="Name5" presStyleLbl="vennNode1" presStyleIdx="6" presStyleCnt="8">
        <dgm:presLayoutVars>
          <dgm:bulletEnabled val="1"/>
        </dgm:presLayoutVars>
      </dgm:prSet>
      <dgm:spPr/>
    </dgm:pt>
    <dgm:pt modelId="{437EDC78-2D8D-42E5-9279-CB62BEDF8BF1}" type="pres">
      <dgm:prSet presAssocID="{2601C6D1-A32F-4777-8D73-286D75D5989B}" presName="space" presStyleCnt="0"/>
      <dgm:spPr/>
    </dgm:pt>
    <dgm:pt modelId="{C09CE4F3-B359-4D2C-83D5-92F8D787891E}" type="pres">
      <dgm:prSet presAssocID="{54F69350-2D8F-4343-A7EF-E39076856C67}" presName="Name5" presStyleLbl="vennNode1" presStyleIdx="7" presStyleCnt="8">
        <dgm:presLayoutVars>
          <dgm:bulletEnabled val="1"/>
        </dgm:presLayoutVars>
      </dgm:prSet>
      <dgm:spPr/>
    </dgm:pt>
  </dgm:ptLst>
  <dgm:cxnLst>
    <dgm:cxn modelId="{B4B69204-4B0B-C54A-9DB9-F9E61DD19E3D}" srcId="{2EFDBC47-1F8B-0A43-A9F4-DAE42218D853}" destId="{8E66EE3E-DA9C-3547-A4DA-B4682BE0B246}" srcOrd="4" destOrd="0" parTransId="{C59657A5-EA68-2349-B261-7CA11A62BBFA}" sibTransId="{796C4B99-6E4A-8C4C-B023-FB9B8CEE66D5}"/>
    <dgm:cxn modelId="{94213007-E34C-7A4F-842D-C24CE00F0DDE}" srcId="{2EFDBC47-1F8B-0A43-A9F4-DAE42218D853}" destId="{EA1B94A0-5D68-704F-9329-D7C95267255C}" srcOrd="5" destOrd="0" parTransId="{E2A771CE-B24A-664D-8285-5641D6D038B8}" sibTransId="{C7212E5F-44CB-AF45-8138-9C7C43B200B2}"/>
    <dgm:cxn modelId="{755A2E09-50D4-1442-8950-C05693AC14CF}" srcId="{2EFDBC47-1F8B-0A43-A9F4-DAE42218D853}" destId="{ADA8871C-9A2B-FB44-A107-1E8BD3FE0B3E}" srcOrd="1" destOrd="0" parTransId="{D2E013D6-CF72-C14A-9921-FE7D9CDA29B2}" sibTransId="{D8E5EEC7-5C52-E54E-8D12-94C735B8D0A2}"/>
    <dgm:cxn modelId="{79858A1F-A9B3-4536-8FFC-2C27C02266D5}" type="presOf" srcId="{ADA8871C-9A2B-FB44-A107-1E8BD3FE0B3E}" destId="{EA403AEC-EE1F-394C-8720-C3BD6FA073A2}" srcOrd="0" destOrd="0" presId="urn:microsoft.com/office/officeart/2005/8/layout/venn3"/>
    <dgm:cxn modelId="{CB3D0723-EE44-48F4-9C44-B4FE4936AF72}" srcId="{2EFDBC47-1F8B-0A43-A9F4-DAE42218D853}" destId="{54F69350-2D8F-4343-A7EF-E39076856C67}" srcOrd="7" destOrd="0" parTransId="{E5EC4769-9DC4-4812-8292-63A790EAAA53}" sibTransId="{FAED3E21-0981-4A68-B5A1-5222B343B0C8}"/>
    <dgm:cxn modelId="{6A4E1329-ECBC-094B-BA59-F994173DAA50}" srcId="{2EFDBC47-1F8B-0A43-A9F4-DAE42218D853}" destId="{DDEB6620-12CE-CE41-A4ED-FE9A9388254C}" srcOrd="3" destOrd="0" parTransId="{A899F7B0-0239-C342-A875-44D74CC6F1CE}" sibTransId="{54373B6D-71BE-A840-9278-E7B6DB71F71A}"/>
    <dgm:cxn modelId="{9676505C-2F2E-4E4F-8519-9FECA728459E}" type="presOf" srcId="{54F69350-2D8F-4343-A7EF-E39076856C67}" destId="{C09CE4F3-B359-4D2C-83D5-92F8D787891E}" srcOrd="0" destOrd="0" presId="urn:microsoft.com/office/officeart/2005/8/layout/venn3"/>
    <dgm:cxn modelId="{E76FDF64-97D5-47AF-B960-F4A39C495A8E}" type="presOf" srcId="{2EFDBC47-1F8B-0A43-A9F4-DAE42218D853}" destId="{3275E7C1-7D20-644F-B338-1F5592C43119}" srcOrd="0" destOrd="0" presId="urn:microsoft.com/office/officeart/2005/8/layout/venn3"/>
    <dgm:cxn modelId="{53BF706B-0F0B-164D-8732-51F1FCE858EA}" srcId="{2EFDBC47-1F8B-0A43-A9F4-DAE42218D853}" destId="{92C6A736-E8A0-3C4C-850E-9D5B6191E50B}" srcOrd="0" destOrd="0" parTransId="{2E0C60E4-FD26-6340-AD43-6071850ED657}" sibTransId="{24038ADF-E479-EC49-A4A3-448B4C6FFD6F}"/>
    <dgm:cxn modelId="{49A8136C-6E03-41E3-A383-1AFA323C0BD9}" type="presOf" srcId="{EA1B94A0-5D68-704F-9329-D7C95267255C}" destId="{EE476A54-7819-B940-A2CC-7BE2345FAC12}" srcOrd="0" destOrd="0" presId="urn:microsoft.com/office/officeart/2005/8/layout/venn3"/>
    <dgm:cxn modelId="{3155AD57-3671-4BC2-9E48-0A8C771F3B49}" type="presOf" srcId="{DA1B4623-9F2B-4BD2-B509-EEB900B038EA}" destId="{308EC9BA-6E28-4280-91FB-9BFD2DA4AA14}" srcOrd="0" destOrd="0" presId="urn:microsoft.com/office/officeart/2005/8/layout/venn3"/>
    <dgm:cxn modelId="{10532481-1682-9245-A51E-D6C842203725}" srcId="{2EFDBC47-1F8B-0A43-A9F4-DAE42218D853}" destId="{F5996CB1-8109-4949-9090-664C2424F134}" srcOrd="2" destOrd="0" parTransId="{1E3430D7-BAB8-4549-9ECD-14262CB3B399}" sibTransId="{54870716-B925-A64B-AB1B-7F40D131C3F7}"/>
    <dgm:cxn modelId="{11274581-5A25-46B5-B7D1-6FF18FB9E342}" srcId="{2EFDBC47-1F8B-0A43-A9F4-DAE42218D853}" destId="{DA1B4623-9F2B-4BD2-B509-EEB900B038EA}" srcOrd="6" destOrd="0" parTransId="{A5F5CAA3-B235-4282-9A17-2EFCBB328FD1}" sibTransId="{2601C6D1-A32F-4777-8D73-286D75D5989B}"/>
    <dgm:cxn modelId="{D64ECF89-CC19-42DE-807B-539F457B0206}" type="presOf" srcId="{DDEB6620-12CE-CE41-A4ED-FE9A9388254C}" destId="{4452A764-182B-0041-BB8C-47F1A3A2B06E}" srcOrd="0" destOrd="0" presId="urn:microsoft.com/office/officeart/2005/8/layout/venn3"/>
    <dgm:cxn modelId="{763A9491-A18B-4B95-967E-52AD9631A906}" type="presOf" srcId="{8E66EE3E-DA9C-3547-A4DA-B4682BE0B246}" destId="{83E88F3E-A9ED-0B4D-806F-A10DFC4A4FEF}" srcOrd="0" destOrd="0" presId="urn:microsoft.com/office/officeart/2005/8/layout/venn3"/>
    <dgm:cxn modelId="{978328D1-67C4-4CAC-BF2B-3D94B76794AC}" type="presOf" srcId="{F5996CB1-8109-4949-9090-664C2424F134}" destId="{8D5A05D0-FFF8-7545-A34E-56A306D38CC1}" srcOrd="0" destOrd="0" presId="urn:microsoft.com/office/officeart/2005/8/layout/venn3"/>
    <dgm:cxn modelId="{F92AE4E9-45F0-4B83-99FA-1CD4A47F7F17}" type="presOf" srcId="{92C6A736-E8A0-3C4C-850E-9D5B6191E50B}" destId="{4D640A45-E628-574D-8452-B3AE7CB34E9A}" srcOrd="0" destOrd="0" presId="urn:microsoft.com/office/officeart/2005/8/layout/venn3"/>
    <dgm:cxn modelId="{BB555B85-BCAD-4DB1-A789-E09FA5631EAC}" type="presParOf" srcId="{3275E7C1-7D20-644F-B338-1F5592C43119}" destId="{4D640A45-E628-574D-8452-B3AE7CB34E9A}" srcOrd="0" destOrd="0" presId="urn:microsoft.com/office/officeart/2005/8/layout/venn3"/>
    <dgm:cxn modelId="{CD9A1BF3-C907-4246-931A-77C44905B3E5}" type="presParOf" srcId="{3275E7C1-7D20-644F-B338-1F5592C43119}" destId="{4F2C1AC5-FA24-E34A-B327-0EC00A3B835F}" srcOrd="1" destOrd="0" presId="urn:microsoft.com/office/officeart/2005/8/layout/venn3"/>
    <dgm:cxn modelId="{17D2297D-8257-4EF5-9764-FEC3D7CE72DC}" type="presParOf" srcId="{3275E7C1-7D20-644F-B338-1F5592C43119}" destId="{EA403AEC-EE1F-394C-8720-C3BD6FA073A2}" srcOrd="2" destOrd="0" presId="urn:microsoft.com/office/officeart/2005/8/layout/venn3"/>
    <dgm:cxn modelId="{FA9B73D0-02E0-4190-8971-05926ACEFB75}" type="presParOf" srcId="{3275E7C1-7D20-644F-B338-1F5592C43119}" destId="{1AD5020A-7F3D-EF40-8821-6D8ADDD94103}" srcOrd="3" destOrd="0" presId="urn:microsoft.com/office/officeart/2005/8/layout/venn3"/>
    <dgm:cxn modelId="{2F4A15DB-8440-4350-9262-11166728D85C}" type="presParOf" srcId="{3275E7C1-7D20-644F-B338-1F5592C43119}" destId="{8D5A05D0-FFF8-7545-A34E-56A306D38CC1}" srcOrd="4" destOrd="0" presId="urn:microsoft.com/office/officeart/2005/8/layout/venn3"/>
    <dgm:cxn modelId="{E9D48B73-8900-49EE-8981-CE70534E5AAF}" type="presParOf" srcId="{3275E7C1-7D20-644F-B338-1F5592C43119}" destId="{6F77BE78-60E0-F243-A80D-452753EDA7D3}" srcOrd="5" destOrd="0" presId="urn:microsoft.com/office/officeart/2005/8/layout/venn3"/>
    <dgm:cxn modelId="{6DCF0BA9-C916-4067-ACE8-3E0975E9EF55}" type="presParOf" srcId="{3275E7C1-7D20-644F-B338-1F5592C43119}" destId="{4452A764-182B-0041-BB8C-47F1A3A2B06E}" srcOrd="6" destOrd="0" presId="urn:microsoft.com/office/officeart/2005/8/layout/venn3"/>
    <dgm:cxn modelId="{B0CBEF5C-171D-4BA4-ADBF-379B0E1C5363}" type="presParOf" srcId="{3275E7C1-7D20-644F-B338-1F5592C43119}" destId="{9A33418C-3A77-CD4E-A21E-0D011529311D}" srcOrd="7" destOrd="0" presId="urn:microsoft.com/office/officeart/2005/8/layout/venn3"/>
    <dgm:cxn modelId="{262AB43E-2FB5-405E-A445-A62D04CA1088}" type="presParOf" srcId="{3275E7C1-7D20-644F-B338-1F5592C43119}" destId="{83E88F3E-A9ED-0B4D-806F-A10DFC4A4FEF}" srcOrd="8" destOrd="0" presId="urn:microsoft.com/office/officeart/2005/8/layout/venn3"/>
    <dgm:cxn modelId="{F9122761-E4B0-479E-A601-52647CF4BBA9}" type="presParOf" srcId="{3275E7C1-7D20-644F-B338-1F5592C43119}" destId="{BDA0641B-0EF8-4341-B528-3AA183E85C8C}" srcOrd="9" destOrd="0" presId="urn:microsoft.com/office/officeart/2005/8/layout/venn3"/>
    <dgm:cxn modelId="{E3C2DC5B-E374-45B4-A69F-02200633DE34}" type="presParOf" srcId="{3275E7C1-7D20-644F-B338-1F5592C43119}" destId="{EE476A54-7819-B940-A2CC-7BE2345FAC12}" srcOrd="10" destOrd="0" presId="urn:microsoft.com/office/officeart/2005/8/layout/venn3"/>
    <dgm:cxn modelId="{4B3FF015-046A-480D-AC0B-3FB97C97A076}" type="presParOf" srcId="{3275E7C1-7D20-644F-B338-1F5592C43119}" destId="{7E8D684A-FFF2-4E0D-99BD-C34D0B97D699}" srcOrd="11" destOrd="0" presId="urn:microsoft.com/office/officeart/2005/8/layout/venn3"/>
    <dgm:cxn modelId="{9C8E8B15-589F-4202-A359-235F3594C235}" type="presParOf" srcId="{3275E7C1-7D20-644F-B338-1F5592C43119}" destId="{308EC9BA-6E28-4280-91FB-9BFD2DA4AA14}" srcOrd="12" destOrd="0" presId="urn:microsoft.com/office/officeart/2005/8/layout/venn3"/>
    <dgm:cxn modelId="{760C6947-E6A3-4FBF-9905-590C50A18B9F}" type="presParOf" srcId="{3275E7C1-7D20-644F-B338-1F5592C43119}" destId="{437EDC78-2D8D-42E5-9279-CB62BEDF8BF1}" srcOrd="13" destOrd="0" presId="urn:microsoft.com/office/officeart/2005/8/layout/venn3"/>
    <dgm:cxn modelId="{CDF0A00F-F1B8-44A2-B7F3-C47133312943}" type="presParOf" srcId="{3275E7C1-7D20-644F-B338-1F5592C43119}" destId="{C09CE4F3-B359-4D2C-83D5-92F8D787891E}" srcOrd="14"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EFDBC47-1F8B-0A43-A9F4-DAE42218D853}" type="doc">
      <dgm:prSet loTypeId="urn:microsoft.com/office/officeart/2005/8/layout/venn3" loCatId="" qsTypeId="urn:microsoft.com/office/officeart/2005/8/quickstyle/simple5" qsCatId="simple" csTypeId="urn:microsoft.com/office/officeart/2005/8/colors/colorful5" csCatId="colorful" phldr="1"/>
      <dgm:spPr/>
      <dgm:t>
        <a:bodyPr/>
        <a:lstStyle/>
        <a:p>
          <a:endParaRPr lang="zh-CN" altLang="en-US"/>
        </a:p>
      </dgm:t>
    </dgm:pt>
    <dgm:pt modelId="{92C6A736-E8A0-3C4C-850E-9D5B6191E50B}">
      <dgm:prSet phldrT="[文本]" custT="1"/>
      <dgm:spPr/>
      <dgm:t>
        <a:bodyPr/>
        <a:lstStyle/>
        <a:p>
          <a:r>
            <a:rPr lang="zh-CN" altLang="en-US" sz="1800" b="0" dirty="0">
              <a:latin typeface="KaiTi" panose="02010609060101010101" pitchFamily="49" charset="-122"/>
              <a:ea typeface="KaiTi" panose="02010609060101010101" pitchFamily="49" charset="-122"/>
            </a:rPr>
            <a:t>引言</a:t>
          </a:r>
        </a:p>
      </dgm:t>
    </dgm:pt>
    <dgm:pt modelId="{2E0C60E4-FD26-6340-AD43-6071850ED657}" type="parTrans" cxnId="{53BF706B-0F0B-164D-8732-51F1FCE858EA}">
      <dgm:prSet/>
      <dgm:spPr/>
      <dgm:t>
        <a:bodyPr/>
        <a:lstStyle/>
        <a:p>
          <a:endParaRPr lang="zh-CN" altLang="en-US" sz="1800" b="0">
            <a:latin typeface="KaiTi" panose="02010609060101010101" pitchFamily="49" charset="-122"/>
            <a:ea typeface="KaiTi" panose="02010609060101010101" pitchFamily="49" charset="-122"/>
          </a:endParaRPr>
        </a:p>
      </dgm:t>
    </dgm:pt>
    <dgm:pt modelId="{24038ADF-E479-EC49-A4A3-448B4C6FFD6F}" type="sibTrans" cxnId="{53BF706B-0F0B-164D-8732-51F1FCE858EA}">
      <dgm:prSet/>
      <dgm:spPr/>
      <dgm:t>
        <a:bodyPr/>
        <a:lstStyle/>
        <a:p>
          <a:endParaRPr lang="zh-CN" altLang="en-US" sz="1800" b="0">
            <a:latin typeface="KaiTi" panose="02010609060101010101" pitchFamily="49" charset="-122"/>
            <a:ea typeface="KaiTi" panose="02010609060101010101" pitchFamily="49" charset="-122"/>
          </a:endParaRPr>
        </a:p>
      </dgm:t>
    </dgm:pt>
    <dgm:pt modelId="{8E66EE3E-DA9C-3547-A4DA-B4682BE0B246}">
      <dgm:prSet phldrT="[文本]" custT="1"/>
      <dgm:spPr/>
      <dgm:t>
        <a:bodyPr/>
        <a:lstStyle/>
        <a:p>
          <a:r>
            <a:rPr lang="zh-CN" altLang="en-US" sz="1800" b="0" dirty="0">
              <a:latin typeface="KaiTi" panose="02010609060101010101" pitchFamily="49" charset="-122"/>
              <a:ea typeface="KaiTi" panose="02010609060101010101" pitchFamily="49" charset="-122"/>
            </a:rPr>
            <a:t>评估</a:t>
          </a:r>
        </a:p>
      </dgm:t>
    </dgm:pt>
    <dgm:pt modelId="{C59657A5-EA68-2349-B261-7CA11A62BBFA}" type="parTrans" cxnId="{B4B69204-4B0B-C54A-9DB9-F9E61DD19E3D}">
      <dgm:prSet/>
      <dgm:spPr/>
      <dgm:t>
        <a:bodyPr/>
        <a:lstStyle/>
        <a:p>
          <a:endParaRPr lang="zh-CN" altLang="en-US" sz="1800" b="0">
            <a:latin typeface="KaiTi" panose="02010609060101010101" pitchFamily="49" charset="-122"/>
            <a:ea typeface="KaiTi" panose="02010609060101010101" pitchFamily="49" charset="-122"/>
          </a:endParaRPr>
        </a:p>
      </dgm:t>
    </dgm:pt>
    <dgm:pt modelId="{796C4B99-6E4A-8C4C-B023-FB9B8CEE66D5}" type="sibTrans" cxnId="{B4B69204-4B0B-C54A-9DB9-F9E61DD19E3D}">
      <dgm:prSet/>
      <dgm:spPr/>
      <dgm:t>
        <a:bodyPr/>
        <a:lstStyle/>
        <a:p>
          <a:endParaRPr lang="zh-CN" altLang="en-US" sz="1800" b="0">
            <a:latin typeface="KaiTi" panose="02010609060101010101" pitchFamily="49" charset="-122"/>
            <a:ea typeface="KaiTi" panose="02010609060101010101" pitchFamily="49" charset="-122"/>
          </a:endParaRPr>
        </a:p>
      </dgm:t>
    </dgm:pt>
    <dgm:pt modelId="{F5996CB1-8109-4949-9090-664C2424F134}">
      <dgm:prSet custT="1"/>
      <dgm:spPr/>
      <dgm:t>
        <a:bodyPr/>
        <a:lstStyle/>
        <a:p>
          <a:r>
            <a:rPr lang="zh-CN" altLang="en-US" sz="1800" b="0" dirty="0">
              <a:latin typeface="KaiTi" panose="02010609060101010101" pitchFamily="49" charset="-122"/>
              <a:ea typeface="KaiTi" panose="02010609060101010101" pitchFamily="49" charset="-122"/>
            </a:rPr>
            <a:t>对抗模型</a:t>
          </a:r>
        </a:p>
      </dgm:t>
    </dgm:pt>
    <dgm:pt modelId="{1E3430D7-BAB8-4549-9ECD-14262CB3B399}" type="parTrans" cxnId="{10532481-1682-9245-A51E-D6C842203725}">
      <dgm:prSet/>
      <dgm:spPr/>
      <dgm:t>
        <a:bodyPr/>
        <a:lstStyle/>
        <a:p>
          <a:endParaRPr lang="zh-CN" altLang="en-US" sz="1800" b="0">
            <a:latin typeface="KaiTi" panose="02010609060101010101" pitchFamily="49" charset="-122"/>
            <a:ea typeface="KaiTi" panose="02010609060101010101" pitchFamily="49" charset="-122"/>
          </a:endParaRPr>
        </a:p>
      </dgm:t>
    </dgm:pt>
    <dgm:pt modelId="{54870716-B925-A64B-AB1B-7F40D131C3F7}" type="sibTrans" cxnId="{10532481-1682-9245-A51E-D6C842203725}">
      <dgm:prSet/>
      <dgm:spPr/>
      <dgm:t>
        <a:bodyPr/>
        <a:lstStyle/>
        <a:p>
          <a:endParaRPr lang="zh-CN" altLang="en-US" sz="1800" b="0">
            <a:latin typeface="KaiTi" panose="02010609060101010101" pitchFamily="49" charset="-122"/>
            <a:ea typeface="KaiTi" panose="02010609060101010101" pitchFamily="49" charset="-122"/>
          </a:endParaRPr>
        </a:p>
      </dgm:t>
    </dgm:pt>
    <dgm:pt modelId="{DDEB6620-12CE-CE41-A4ED-FE9A9388254C}">
      <dgm:prSet custT="1"/>
      <dgm:spPr/>
      <dgm:t>
        <a:bodyPr/>
        <a:lstStyle/>
        <a:p>
          <a:r>
            <a:rPr lang="en-US" altLang="en-US" sz="1800" b="0" dirty="0">
              <a:latin typeface="KaiTi" panose="02010609060101010101" pitchFamily="49" charset="-122"/>
              <a:ea typeface="KaiTi" panose="02010609060101010101" pitchFamily="49" charset="-122"/>
            </a:rPr>
            <a:t>AD-PROM</a:t>
          </a:r>
          <a:r>
            <a:rPr lang="zh-CN" altLang="en-US" sz="1800" b="0" dirty="0">
              <a:latin typeface="KaiTi" panose="02010609060101010101" pitchFamily="49" charset="-122"/>
              <a:ea typeface="KaiTi" panose="02010609060101010101" pitchFamily="49" charset="-122"/>
            </a:rPr>
            <a:t>设计</a:t>
          </a:r>
        </a:p>
      </dgm:t>
    </dgm:pt>
    <dgm:pt modelId="{A899F7B0-0239-C342-A875-44D74CC6F1CE}" type="parTrans" cxnId="{6A4E1329-ECBC-094B-BA59-F994173DAA50}">
      <dgm:prSet/>
      <dgm:spPr/>
      <dgm:t>
        <a:bodyPr/>
        <a:lstStyle/>
        <a:p>
          <a:endParaRPr lang="zh-CN" altLang="en-US" sz="1800" b="0">
            <a:latin typeface="KaiTi" panose="02010609060101010101" pitchFamily="49" charset="-122"/>
            <a:ea typeface="KaiTi" panose="02010609060101010101" pitchFamily="49" charset="-122"/>
          </a:endParaRPr>
        </a:p>
      </dgm:t>
    </dgm:pt>
    <dgm:pt modelId="{54373B6D-71BE-A840-9278-E7B6DB71F71A}" type="sibTrans" cxnId="{6A4E1329-ECBC-094B-BA59-F994173DAA50}">
      <dgm:prSet/>
      <dgm:spPr/>
      <dgm:t>
        <a:bodyPr/>
        <a:lstStyle/>
        <a:p>
          <a:endParaRPr lang="zh-CN" altLang="en-US" sz="1800" b="0">
            <a:latin typeface="KaiTi" panose="02010609060101010101" pitchFamily="49" charset="-122"/>
            <a:ea typeface="KaiTi" panose="02010609060101010101" pitchFamily="49" charset="-122"/>
          </a:endParaRPr>
        </a:p>
      </dgm:t>
    </dgm:pt>
    <dgm:pt modelId="{ADA8871C-9A2B-FB44-A107-1E8BD3FE0B3E}">
      <dgm:prSet custT="1"/>
      <dgm:spPr/>
      <dgm:t>
        <a:bodyPr/>
        <a:lstStyle/>
        <a:p>
          <a:r>
            <a:rPr lang="zh-CN" altLang="en-US" sz="1800" b="0" dirty="0">
              <a:latin typeface="KaiTi" panose="02010609060101010101" pitchFamily="49" charset="-122"/>
              <a:ea typeface="KaiTi" panose="02010609060101010101" pitchFamily="49" charset="-122"/>
            </a:rPr>
            <a:t>前提条件</a:t>
          </a:r>
          <a:endParaRPr lang="zh-CN" altLang="zh-CN" sz="1800" b="0" dirty="0">
            <a:latin typeface="KaiTi" panose="02010609060101010101" pitchFamily="49" charset="-122"/>
            <a:ea typeface="KaiTi" panose="02010609060101010101" pitchFamily="49" charset="-122"/>
          </a:endParaRPr>
        </a:p>
      </dgm:t>
    </dgm:pt>
    <dgm:pt modelId="{D2E013D6-CF72-C14A-9921-FE7D9CDA29B2}" type="parTrans" cxnId="{755A2E09-50D4-1442-8950-C05693AC14CF}">
      <dgm:prSet/>
      <dgm:spPr/>
      <dgm:t>
        <a:bodyPr/>
        <a:lstStyle/>
        <a:p>
          <a:endParaRPr lang="zh-CN" altLang="en-US" sz="1800" b="0">
            <a:latin typeface="KaiTi" panose="02010609060101010101" pitchFamily="49" charset="-122"/>
            <a:ea typeface="KaiTi" panose="02010609060101010101" pitchFamily="49" charset="-122"/>
          </a:endParaRPr>
        </a:p>
      </dgm:t>
    </dgm:pt>
    <dgm:pt modelId="{D8E5EEC7-5C52-E54E-8D12-94C735B8D0A2}" type="sibTrans" cxnId="{755A2E09-50D4-1442-8950-C05693AC14CF}">
      <dgm:prSet/>
      <dgm:spPr/>
      <dgm:t>
        <a:bodyPr/>
        <a:lstStyle/>
        <a:p>
          <a:endParaRPr lang="zh-CN" altLang="en-US" sz="1800" b="0">
            <a:latin typeface="KaiTi" panose="02010609060101010101" pitchFamily="49" charset="-122"/>
            <a:ea typeface="KaiTi" panose="02010609060101010101" pitchFamily="49" charset="-122"/>
          </a:endParaRPr>
        </a:p>
      </dgm:t>
    </dgm:pt>
    <dgm:pt modelId="{EA1B94A0-5D68-704F-9329-D7C95267255C}">
      <dgm:prSet custT="1"/>
      <dgm:spPr/>
      <dgm:t>
        <a:bodyPr/>
        <a:lstStyle/>
        <a:p>
          <a:r>
            <a:rPr lang="zh-CN" altLang="en-US" sz="1800" b="0" dirty="0">
              <a:latin typeface="KaiTi" panose="02010609060101010101" pitchFamily="49" charset="-122"/>
              <a:ea typeface="KaiTi" panose="02010609060101010101" pitchFamily="49" charset="-122"/>
            </a:rPr>
            <a:t>相关工作</a:t>
          </a:r>
          <a:endParaRPr lang="en-US" altLang="zh-CN" sz="1800" b="0" dirty="0">
            <a:latin typeface="KaiTi" panose="02010609060101010101" pitchFamily="49" charset="-122"/>
            <a:ea typeface="KaiTi" panose="02010609060101010101" pitchFamily="49" charset="-122"/>
          </a:endParaRPr>
        </a:p>
      </dgm:t>
    </dgm:pt>
    <dgm:pt modelId="{E2A771CE-B24A-664D-8285-5641D6D038B8}" type="parTrans" cxnId="{94213007-E34C-7A4F-842D-C24CE00F0DDE}">
      <dgm:prSet/>
      <dgm:spPr/>
      <dgm:t>
        <a:bodyPr/>
        <a:lstStyle/>
        <a:p>
          <a:endParaRPr lang="zh-CN" altLang="en-US" sz="1800" b="0">
            <a:latin typeface="KaiTi" panose="02010609060101010101" pitchFamily="49" charset="-122"/>
            <a:ea typeface="KaiTi" panose="02010609060101010101" pitchFamily="49" charset="-122"/>
          </a:endParaRPr>
        </a:p>
      </dgm:t>
    </dgm:pt>
    <dgm:pt modelId="{C7212E5F-44CB-AF45-8138-9C7C43B200B2}" type="sibTrans" cxnId="{94213007-E34C-7A4F-842D-C24CE00F0DDE}">
      <dgm:prSet/>
      <dgm:spPr/>
      <dgm:t>
        <a:bodyPr/>
        <a:lstStyle/>
        <a:p>
          <a:endParaRPr lang="zh-CN" altLang="en-US" sz="1800" b="0">
            <a:latin typeface="KaiTi" panose="02010609060101010101" pitchFamily="49" charset="-122"/>
            <a:ea typeface="KaiTi" panose="02010609060101010101" pitchFamily="49" charset="-122"/>
          </a:endParaRPr>
        </a:p>
      </dgm:t>
    </dgm:pt>
    <dgm:pt modelId="{DA1B4623-9F2B-4BD2-B509-EEB900B038EA}">
      <dgm:prSet/>
      <dgm:spPr/>
      <dgm:t>
        <a:bodyPr/>
        <a:lstStyle/>
        <a:p>
          <a:r>
            <a:rPr lang="zh-CN" altLang="en-US" b="0" dirty="0">
              <a:latin typeface="KaiTi" panose="02010609060101010101" pitchFamily="49" charset="-122"/>
              <a:ea typeface="KaiTi" panose="02010609060101010101" pitchFamily="49" charset="-122"/>
            </a:rPr>
            <a:t>局限性</a:t>
          </a:r>
          <a:endParaRPr lang="en-US" altLang="zh-CN" b="0" dirty="0">
            <a:latin typeface="KaiTi" panose="02010609060101010101" pitchFamily="49" charset="-122"/>
            <a:ea typeface="KaiTi" panose="02010609060101010101" pitchFamily="49" charset="-122"/>
          </a:endParaRPr>
        </a:p>
      </dgm:t>
    </dgm:pt>
    <dgm:pt modelId="{A5F5CAA3-B235-4282-9A17-2EFCBB328FD1}" type="parTrans" cxnId="{11274581-5A25-46B5-B7D1-6FF18FB9E342}">
      <dgm:prSet/>
      <dgm:spPr/>
      <dgm:t>
        <a:bodyPr/>
        <a:lstStyle/>
        <a:p>
          <a:endParaRPr lang="zh-CN" altLang="en-US"/>
        </a:p>
      </dgm:t>
    </dgm:pt>
    <dgm:pt modelId="{2601C6D1-A32F-4777-8D73-286D75D5989B}" type="sibTrans" cxnId="{11274581-5A25-46B5-B7D1-6FF18FB9E342}">
      <dgm:prSet/>
      <dgm:spPr/>
      <dgm:t>
        <a:bodyPr/>
        <a:lstStyle/>
        <a:p>
          <a:endParaRPr lang="zh-CN" altLang="en-US"/>
        </a:p>
      </dgm:t>
    </dgm:pt>
    <dgm:pt modelId="{54F69350-2D8F-4343-A7EF-E39076856C67}">
      <dgm:prSet/>
      <dgm:spPr/>
      <dgm:t>
        <a:bodyPr/>
        <a:lstStyle/>
        <a:p>
          <a:r>
            <a:rPr lang="zh-CN" altLang="en-US" b="0" dirty="0">
              <a:latin typeface="KaiTi" panose="02010609060101010101" pitchFamily="49" charset="-122"/>
              <a:ea typeface="KaiTi" panose="02010609060101010101" pitchFamily="49" charset="-122"/>
            </a:rPr>
            <a:t>结论</a:t>
          </a:r>
          <a:endParaRPr lang="en-US" altLang="zh-CN" b="0" dirty="0">
            <a:latin typeface="KaiTi" panose="02010609060101010101" pitchFamily="49" charset="-122"/>
            <a:ea typeface="KaiTi" panose="02010609060101010101" pitchFamily="49" charset="-122"/>
          </a:endParaRPr>
        </a:p>
      </dgm:t>
    </dgm:pt>
    <dgm:pt modelId="{E5EC4769-9DC4-4812-8292-63A790EAAA53}" type="parTrans" cxnId="{CB3D0723-EE44-48F4-9C44-B4FE4936AF72}">
      <dgm:prSet/>
      <dgm:spPr/>
      <dgm:t>
        <a:bodyPr/>
        <a:lstStyle/>
        <a:p>
          <a:endParaRPr lang="zh-CN" altLang="en-US"/>
        </a:p>
      </dgm:t>
    </dgm:pt>
    <dgm:pt modelId="{FAED3E21-0981-4A68-B5A1-5222B343B0C8}" type="sibTrans" cxnId="{CB3D0723-EE44-48F4-9C44-B4FE4936AF72}">
      <dgm:prSet/>
      <dgm:spPr/>
      <dgm:t>
        <a:bodyPr/>
        <a:lstStyle/>
        <a:p>
          <a:endParaRPr lang="zh-CN" altLang="en-US"/>
        </a:p>
      </dgm:t>
    </dgm:pt>
    <dgm:pt modelId="{3275E7C1-7D20-644F-B338-1F5592C43119}" type="pres">
      <dgm:prSet presAssocID="{2EFDBC47-1F8B-0A43-A9F4-DAE42218D853}" presName="Name0" presStyleCnt="0">
        <dgm:presLayoutVars>
          <dgm:dir/>
          <dgm:resizeHandles val="exact"/>
        </dgm:presLayoutVars>
      </dgm:prSet>
      <dgm:spPr/>
    </dgm:pt>
    <dgm:pt modelId="{4D640A45-E628-574D-8452-B3AE7CB34E9A}" type="pres">
      <dgm:prSet presAssocID="{92C6A736-E8A0-3C4C-850E-9D5B6191E50B}" presName="Name5" presStyleLbl="vennNode1" presStyleIdx="0" presStyleCnt="8">
        <dgm:presLayoutVars>
          <dgm:bulletEnabled val="1"/>
        </dgm:presLayoutVars>
      </dgm:prSet>
      <dgm:spPr/>
    </dgm:pt>
    <dgm:pt modelId="{4F2C1AC5-FA24-E34A-B327-0EC00A3B835F}" type="pres">
      <dgm:prSet presAssocID="{24038ADF-E479-EC49-A4A3-448B4C6FFD6F}" presName="space" presStyleCnt="0"/>
      <dgm:spPr/>
    </dgm:pt>
    <dgm:pt modelId="{EA403AEC-EE1F-394C-8720-C3BD6FA073A2}" type="pres">
      <dgm:prSet presAssocID="{ADA8871C-9A2B-FB44-A107-1E8BD3FE0B3E}" presName="Name5" presStyleLbl="vennNode1" presStyleIdx="1" presStyleCnt="8">
        <dgm:presLayoutVars>
          <dgm:bulletEnabled val="1"/>
        </dgm:presLayoutVars>
      </dgm:prSet>
      <dgm:spPr/>
    </dgm:pt>
    <dgm:pt modelId="{1AD5020A-7F3D-EF40-8821-6D8ADDD94103}" type="pres">
      <dgm:prSet presAssocID="{D8E5EEC7-5C52-E54E-8D12-94C735B8D0A2}" presName="space" presStyleCnt="0"/>
      <dgm:spPr/>
    </dgm:pt>
    <dgm:pt modelId="{8D5A05D0-FFF8-7545-A34E-56A306D38CC1}" type="pres">
      <dgm:prSet presAssocID="{F5996CB1-8109-4949-9090-664C2424F134}" presName="Name5" presStyleLbl="vennNode1" presStyleIdx="2" presStyleCnt="8">
        <dgm:presLayoutVars>
          <dgm:bulletEnabled val="1"/>
        </dgm:presLayoutVars>
      </dgm:prSet>
      <dgm:spPr/>
    </dgm:pt>
    <dgm:pt modelId="{6F77BE78-60E0-F243-A80D-452753EDA7D3}" type="pres">
      <dgm:prSet presAssocID="{54870716-B925-A64B-AB1B-7F40D131C3F7}" presName="space" presStyleCnt="0"/>
      <dgm:spPr/>
    </dgm:pt>
    <dgm:pt modelId="{4452A764-182B-0041-BB8C-47F1A3A2B06E}" type="pres">
      <dgm:prSet presAssocID="{DDEB6620-12CE-CE41-A4ED-FE9A9388254C}" presName="Name5" presStyleLbl="vennNode1" presStyleIdx="3" presStyleCnt="8">
        <dgm:presLayoutVars>
          <dgm:bulletEnabled val="1"/>
        </dgm:presLayoutVars>
      </dgm:prSet>
      <dgm:spPr/>
    </dgm:pt>
    <dgm:pt modelId="{9A33418C-3A77-CD4E-A21E-0D011529311D}" type="pres">
      <dgm:prSet presAssocID="{54373B6D-71BE-A840-9278-E7B6DB71F71A}" presName="space" presStyleCnt="0"/>
      <dgm:spPr/>
    </dgm:pt>
    <dgm:pt modelId="{83E88F3E-A9ED-0B4D-806F-A10DFC4A4FEF}" type="pres">
      <dgm:prSet presAssocID="{8E66EE3E-DA9C-3547-A4DA-B4682BE0B246}" presName="Name5" presStyleLbl="vennNode1" presStyleIdx="4" presStyleCnt="8">
        <dgm:presLayoutVars>
          <dgm:bulletEnabled val="1"/>
        </dgm:presLayoutVars>
      </dgm:prSet>
      <dgm:spPr/>
    </dgm:pt>
    <dgm:pt modelId="{BDA0641B-0EF8-4341-B528-3AA183E85C8C}" type="pres">
      <dgm:prSet presAssocID="{796C4B99-6E4A-8C4C-B023-FB9B8CEE66D5}" presName="space" presStyleCnt="0"/>
      <dgm:spPr/>
    </dgm:pt>
    <dgm:pt modelId="{EE476A54-7819-B940-A2CC-7BE2345FAC12}" type="pres">
      <dgm:prSet presAssocID="{EA1B94A0-5D68-704F-9329-D7C95267255C}" presName="Name5" presStyleLbl="vennNode1" presStyleIdx="5" presStyleCnt="8">
        <dgm:presLayoutVars>
          <dgm:bulletEnabled val="1"/>
        </dgm:presLayoutVars>
      </dgm:prSet>
      <dgm:spPr/>
    </dgm:pt>
    <dgm:pt modelId="{7E8D684A-FFF2-4E0D-99BD-C34D0B97D699}" type="pres">
      <dgm:prSet presAssocID="{C7212E5F-44CB-AF45-8138-9C7C43B200B2}" presName="space" presStyleCnt="0"/>
      <dgm:spPr/>
    </dgm:pt>
    <dgm:pt modelId="{308EC9BA-6E28-4280-91FB-9BFD2DA4AA14}" type="pres">
      <dgm:prSet presAssocID="{DA1B4623-9F2B-4BD2-B509-EEB900B038EA}" presName="Name5" presStyleLbl="vennNode1" presStyleIdx="6" presStyleCnt="8">
        <dgm:presLayoutVars>
          <dgm:bulletEnabled val="1"/>
        </dgm:presLayoutVars>
      </dgm:prSet>
      <dgm:spPr/>
    </dgm:pt>
    <dgm:pt modelId="{437EDC78-2D8D-42E5-9279-CB62BEDF8BF1}" type="pres">
      <dgm:prSet presAssocID="{2601C6D1-A32F-4777-8D73-286D75D5989B}" presName="space" presStyleCnt="0"/>
      <dgm:spPr/>
    </dgm:pt>
    <dgm:pt modelId="{C09CE4F3-B359-4D2C-83D5-92F8D787891E}" type="pres">
      <dgm:prSet presAssocID="{54F69350-2D8F-4343-A7EF-E39076856C67}" presName="Name5" presStyleLbl="vennNode1" presStyleIdx="7" presStyleCnt="8">
        <dgm:presLayoutVars>
          <dgm:bulletEnabled val="1"/>
        </dgm:presLayoutVars>
      </dgm:prSet>
      <dgm:spPr/>
    </dgm:pt>
  </dgm:ptLst>
  <dgm:cxnLst>
    <dgm:cxn modelId="{B4B69204-4B0B-C54A-9DB9-F9E61DD19E3D}" srcId="{2EFDBC47-1F8B-0A43-A9F4-DAE42218D853}" destId="{8E66EE3E-DA9C-3547-A4DA-B4682BE0B246}" srcOrd="4" destOrd="0" parTransId="{C59657A5-EA68-2349-B261-7CA11A62BBFA}" sibTransId="{796C4B99-6E4A-8C4C-B023-FB9B8CEE66D5}"/>
    <dgm:cxn modelId="{94213007-E34C-7A4F-842D-C24CE00F0DDE}" srcId="{2EFDBC47-1F8B-0A43-A9F4-DAE42218D853}" destId="{EA1B94A0-5D68-704F-9329-D7C95267255C}" srcOrd="5" destOrd="0" parTransId="{E2A771CE-B24A-664D-8285-5641D6D038B8}" sibTransId="{C7212E5F-44CB-AF45-8138-9C7C43B200B2}"/>
    <dgm:cxn modelId="{755A2E09-50D4-1442-8950-C05693AC14CF}" srcId="{2EFDBC47-1F8B-0A43-A9F4-DAE42218D853}" destId="{ADA8871C-9A2B-FB44-A107-1E8BD3FE0B3E}" srcOrd="1" destOrd="0" parTransId="{D2E013D6-CF72-C14A-9921-FE7D9CDA29B2}" sibTransId="{D8E5EEC7-5C52-E54E-8D12-94C735B8D0A2}"/>
    <dgm:cxn modelId="{79858A1F-A9B3-4536-8FFC-2C27C02266D5}" type="presOf" srcId="{ADA8871C-9A2B-FB44-A107-1E8BD3FE0B3E}" destId="{EA403AEC-EE1F-394C-8720-C3BD6FA073A2}" srcOrd="0" destOrd="0" presId="urn:microsoft.com/office/officeart/2005/8/layout/venn3"/>
    <dgm:cxn modelId="{CB3D0723-EE44-48F4-9C44-B4FE4936AF72}" srcId="{2EFDBC47-1F8B-0A43-A9F4-DAE42218D853}" destId="{54F69350-2D8F-4343-A7EF-E39076856C67}" srcOrd="7" destOrd="0" parTransId="{E5EC4769-9DC4-4812-8292-63A790EAAA53}" sibTransId="{FAED3E21-0981-4A68-B5A1-5222B343B0C8}"/>
    <dgm:cxn modelId="{6A4E1329-ECBC-094B-BA59-F994173DAA50}" srcId="{2EFDBC47-1F8B-0A43-A9F4-DAE42218D853}" destId="{DDEB6620-12CE-CE41-A4ED-FE9A9388254C}" srcOrd="3" destOrd="0" parTransId="{A899F7B0-0239-C342-A875-44D74CC6F1CE}" sibTransId="{54373B6D-71BE-A840-9278-E7B6DB71F71A}"/>
    <dgm:cxn modelId="{9676505C-2F2E-4E4F-8519-9FECA728459E}" type="presOf" srcId="{54F69350-2D8F-4343-A7EF-E39076856C67}" destId="{C09CE4F3-B359-4D2C-83D5-92F8D787891E}" srcOrd="0" destOrd="0" presId="urn:microsoft.com/office/officeart/2005/8/layout/venn3"/>
    <dgm:cxn modelId="{E76FDF64-97D5-47AF-B960-F4A39C495A8E}" type="presOf" srcId="{2EFDBC47-1F8B-0A43-A9F4-DAE42218D853}" destId="{3275E7C1-7D20-644F-B338-1F5592C43119}" srcOrd="0" destOrd="0" presId="urn:microsoft.com/office/officeart/2005/8/layout/venn3"/>
    <dgm:cxn modelId="{53BF706B-0F0B-164D-8732-51F1FCE858EA}" srcId="{2EFDBC47-1F8B-0A43-A9F4-DAE42218D853}" destId="{92C6A736-E8A0-3C4C-850E-9D5B6191E50B}" srcOrd="0" destOrd="0" parTransId="{2E0C60E4-FD26-6340-AD43-6071850ED657}" sibTransId="{24038ADF-E479-EC49-A4A3-448B4C6FFD6F}"/>
    <dgm:cxn modelId="{49A8136C-6E03-41E3-A383-1AFA323C0BD9}" type="presOf" srcId="{EA1B94A0-5D68-704F-9329-D7C95267255C}" destId="{EE476A54-7819-B940-A2CC-7BE2345FAC12}" srcOrd="0" destOrd="0" presId="urn:microsoft.com/office/officeart/2005/8/layout/venn3"/>
    <dgm:cxn modelId="{3155AD57-3671-4BC2-9E48-0A8C771F3B49}" type="presOf" srcId="{DA1B4623-9F2B-4BD2-B509-EEB900B038EA}" destId="{308EC9BA-6E28-4280-91FB-9BFD2DA4AA14}" srcOrd="0" destOrd="0" presId="urn:microsoft.com/office/officeart/2005/8/layout/venn3"/>
    <dgm:cxn modelId="{10532481-1682-9245-A51E-D6C842203725}" srcId="{2EFDBC47-1F8B-0A43-A9F4-DAE42218D853}" destId="{F5996CB1-8109-4949-9090-664C2424F134}" srcOrd="2" destOrd="0" parTransId="{1E3430D7-BAB8-4549-9ECD-14262CB3B399}" sibTransId="{54870716-B925-A64B-AB1B-7F40D131C3F7}"/>
    <dgm:cxn modelId="{11274581-5A25-46B5-B7D1-6FF18FB9E342}" srcId="{2EFDBC47-1F8B-0A43-A9F4-DAE42218D853}" destId="{DA1B4623-9F2B-4BD2-B509-EEB900B038EA}" srcOrd="6" destOrd="0" parTransId="{A5F5CAA3-B235-4282-9A17-2EFCBB328FD1}" sibTransId="{2601C6D1-A32F-4777-8D73-286D75D5989B}"/>
    <dgm:cxn modelId="{D64ECF89-CC19-42DE-807B-539F457B0206}" type="presOf" srcId="{DDEB6620-12CE-CE41-A4ED-FE9A9388254C}" destId="{4452A764-182B-0041-BB8C-47F1A3A2B06E}" srcOrd="0" destOrd="0" presId="urn:microsoft.com/office/officeart/2005/8/layout/venn3"/>
    <dgm:cxn modelId="{763A9491-A18B-4B95-967E-52AD9631A906}" type="presOf" srcId="{8E66EE3E-DA9C-3547-A4DA-B4682BE0B246}" destId="{83E88F3E-A9ED-0B4D-806F-A10DFC4A4FEF}" srcOrd="0" destOrd="0" presId="urn:microsoft.com/office/officeart/2005/8/layout/venn3"/>
    <dgm:cxn modelId="{978328D1-67C4-4CAC-BF2B-3D94B76794AC}" type="presOf" srcId="{F5996CB1-8109-4949-9090-664C2424F134}" destId="{8D5A05D0-FFF8-7545-A34E-56A306D38CC1}" srcOrd="0" destOrd="0" presId="urn:microsoft.com/office/officeart/2005/8/layout/venn3"/>
    <dgm:cxn modelId="{F92AE4E9-45F0-4B83-99FA-1CD4A47F7F17}" type="presOf" srcId="{92C6A736-E8A0-3C4C-850E-9D5B6191E50B}" destId="{4D640A45-E628-574D-8452-B3AE7CB34E9A}" srcOrd="0" destOrd="0" presId="urn:microsoft.com/office/officeart/2005/8/layout/venn3"/>
    <dgm:cxn modelId="{BB555B85-BCAD-4DB1-A789-E09FA5631EAC}" type="presParOf" srcId="{3275E7C1-7D20-644F-B338-1F5592C43119}" destId="{4D640A45-E628-574D-8452-B3AE7CB34E9A}" srcOrd="0" destOrd="0" presId="urn:microsoft.com/office/officeart/2005/8/layout/venn3"/>
    <dgm:cxn modelId="{CD9A1BF3-C907-4246-931A-77C44905B3E5}" type="presParOf" srcId="{3275E7C1-7D20-644F-B338-1F5592C43119}" destId="{4F2C1AC5-FA24-E34A-B327-0EC00A3B835F}" srcOrd="1" destOrd="0" presId="urn:microsoft.com/office/officeart/2005/8/layout/venn3"/>
    <dgm:cxn modelId="{17D2297D-8257-4EF5-9764-FEC3D7CE72DC}" type="presParOf" srcId="{3275E7C1-7D20-644F-B338-1F5592C43119}" destId="{EA403AEC-EE1F-394C-8720-C3BD6FA073A2}" srcOrd="2" destOrd="0" presId="urn:microsoft.com/office/officeart/2005/8/layout/venn3"/>
    <dgm:cxn modelId="{FA9B73D0-02E0-4190-8971-05926ACEFB75}" type="presParOf" srcId="{3275E7C1-7D20-644F-B338-1F5592C43119}" destId="{1AD5020A-7F3D-EF40-8821-6D8ADDD94103}" srcOrd="3" destOrd="0" presId="urn:microsoft.com/office/officeart/2005/8/layout/venn3"/>
    <dgm:cxn modelId="{2F4A15DB-8440-4350-9262-11166728D85C}" type="presParOf" srcId="{3275E7C1-7D20-644F-B338-1F5592C43119}" destId="{8D5A05D0-FFF8-7545-A34E-56A306D38CC1}" srcOrd="4" destOrd="0" presId="urn:microsoft.com/office/officeart/2005/8/layout/venn3"/>
    <dgm:cxn modelId="{E9D48B73-8900-49EE-8981-CE70534E5AAF}" type="presParOf" srcId="{3275E7C1-7D20-644F-B338-1F5592C43119}" destId="{6F77BE78-60E0-F243-A80D-452753EDA7D3}" srcOrd="5" destOrd="0" presId="urn:microsoft.com/office/officeart/2005/8/layout/venn3"/>
    <dgm:cxn modelId="{6DCF0BA9-C916-4067-ACE8-3E0975E9EF55}" type="presParOf" srcId="{3275E7C1-7D20-644F-B338-1F5592C43119}" destId="{4452A764-182B-0041-BB8C-47F1A3A2B06E}" srcOrd="6" destOrd="0" presId="urn:microsoft.com/office/officeart/2005/8/layout/venn3"/>
    <dgm:cxn modelId="{B0CBEF5C-171D-4BA4-ADBF-379B0E1C5363}" type="presParOf" srcId="{3275E7C1-7D20-644F-B338-1F5592C43119}" destId="{9A33418C-3A77-CD4E-A21E-0D011529311D}" srcOrd="7" destOrd="0" presId="urn:microsoft.com/office/officeart/2005/8/layout/venn3"/>
    <dgm:cxn modelId="{262AB43E-2FB5-405E-A445-A62D04CA1088}" type="presParOf" srcId="{3275E7C1-7D20-644F-B338-1F5592C43119}" destId="{83E88F3E-A9ED-0B4D-806F-A10DFC4A4FEF}" srcOrd="8" destOrd="0" presId="urn:microsoft.com/office/officeart/2005/8/layout/venn3"/>
    <dgm:cxn modelId="{F9122761-E4B0-479E-A601-52647CF4BBA9}" type="presParOf" srcId="{3275E7C1-7D20-644F-B338-1F5592C43119}" destId="{BDA0641B-0EF8-4341-B528-3AA183E85C8C}" srcOrd="9" destOrd="0" presId="urn:microsoft.com/office/officeart/2005/8/layout/venn3"/>
    <dgm:cxn modelId="{E3C2DC5B-E374-45B4-A69F-02200633DE34}" type="presParOf" srcId="{3275E7C1-7D20-644F-B338-1F5592C43119}" destId="{EE476A54-7819-B940-A2CC-7BE2345FAC12}" srcOrd="10" destOrd="0" presId="urn:microsoft.com/office/officeart/2005/8/layout/venn3"/>
    <dgm:cxn modelId="{4B3FF015-046A-480D-AC0B-3FB97C97A076}" type="presParOf" srcId="{3275E7C1-7D20-644F-B338-1F5592C43119}" destId="{7E8D684A-FFF2-4E0D-99BD-C34D0B97D699}" srcOrd="11" destOrd="0" presId="urn:microsoft.com/office/officeart/2005/8/layout/venn3"/>
    <dgm:cxn modelId="{9C8E8B15-589F-4202-A359-235F3594C235}" type="presParOf" srcId="{3275E7C1-7D20-644F-B338-1F5592C43119}" destId="{308EC9BA-6E28-4280-91FB-9BFD2DA4AA14}" srcOrd="12" destOrd="0" presId="urn:microsoft.com/office/officeart/2005/8/layout/venn3"/>
    <dgm:cxn modelId="{760C6947-E6A3-4FBF-9905-590C50A18B9F}" type="presParOf" srcId="{3275E7C1-7D20-644F-B338-1F5592C43119}" destId="{437EDC78-2D8D-42E5-9279-CB62BEDF8BF1}" srcOrd="13" destOrd="0" presId="urn:microsoft.com/office/officeart/2005/8/layout/venn3"/>
    <dgm:cxn modelId="{CDF0A00F-F1B8-44A2-B7F3-C47133312943}" type="presParOf" srcId="{3275E7C1-7D20-644F-B338-1F5592C43119}" destId="{C09CE4F3-B359-4D2C-83D5-92F8D787891E}" srcOrd="14"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EFDBC47-1F8B-0A43-A9F4-DAE42218D853}" type="doc">
      <dgm:prSet loTypeId="urn:microsoft.com/office/officeart/2005/8/layout/venn3" loCatId="" qsTypeId="urn:microsoft.com/office/officeart/2005/8/quickstyle/simple5" qsCatId="simple" csTypeId="urn:microsoft.com/office/officeart/2005/8/colors/colorful5" csCatId="colorful" phldr="1"/>
      <dgm:spPr/>
      <dgm:t>
        <a:bodyPr/>
        <a:lstStyle/>
        <a:p>
          <a:endParaRPr lang="zh-CN" altLang="en-US"/>
        </a:p>
      </dgm:t>
    </dgm:pt>
    <dgm:pt modelId="{92C6A736-E8A0-3C4C-850E-9D5B6191E50B}">
      <dgm:prSet phldrT="[文本]" custT="1"/>
      <dgm:spPr/>
      <dgm:t>
        <a:bodyPr/>
        <a:lstStyle/>
        <a:p>
          <a:r>
            <a:rPr lang="zh-CN" altLang="en-US" sz="1800" b="0" dirty="0">
              <a:latin typeface="KaiTi" panose="02010609060101010101" pitchFamily="49" charset="-122"/>
              <a:ea typeface="KaiTi" panose="02010609060101010101" pitchFamily="49" charset="-122"/>
            </a:rPr>
            <a:t>引言</a:t>
          </a:r>
        </a:p>
      </dgm:t>
    </dgm:pt>
    <dgm:pt modelId="{2E0C60E4-FD26-6340-AD43-6071850ED657}" type="parTrans" cxnId="{53BF706B-0F0B-164D-8732-51F1FCE858EA}">
      <dgm:prSet/>
      <dgm:spPr/>
      <dgm:t>
        <a:bodyPr/>
        <a:lstStyle/>
        <a:p>
          <a:endParaRPr lang="zh-CN" altLang="en-US" sz="1800" b="0">
            <a:latin typeface="KaiTi" panose="02010609060101010101" pitchFamily="49" charset="-122"/>
            <a:ea typeface="KaiTi" panose="02010609060101010101" pitchFamily="49" charset="-122"/>
          </a:endParaRPr>
        </a:p>
      </dgm:t>
    </dgm:pt>
    <dgm:pt modelId="{24038ADF-E479-EC49-A4A3-448B4C6FFD6F}" type="sibTrans" cxnId="{53BF706B-0F0B-164D-8732-51F1FCE858EA}">
      <dgm:prSet/>
      <dgm:spPr/>
      <dgm:t>
        <a:bodyPr/>
        <a:lstStyle/>
        <a:p>
          <a:endParaRPr lang="zh-CN" altLang="en-US" sz="1800" b="0">
            <a:latin typeface="KaiTi" panose="02010609060101010101" pitchFamily="49" charset="-122"/>
            <a:ea typeface="KaiTi" panose="02010609060101010101" pitchFamily="49" charset="-122"/>
          </a:endParaRPr>
        </a:p>
      </dgm:t>
    </dgm:pt>
    <dgm:pt modelId="{8E66EE3E-DA9C-3547-A4DA-B4682BE0B246}">
      <dgm:prSet phldrT="[文本]" custT="1"/>
      <dgm:spPr/>
      <dgm:t>
        <a:bodyPr/>
        <a:lstStyle/>
        <a:p>
          <a:r>
            <a:rPr lang="zh-CN" altLang="en-US" sz="1800" b="0" dirty="0">
              <a:latin typeface="KaiTi" panose="02010609060101010101" pitchFamily="49" charset="-122"/>
              <a:ea typeface="KaiTi" panose="02010609060101010101" pitchFamily="49" charset="-122"/>
            </a:rPr>
            <a:t>评估</a:t>
          </a:r>
        </a:p>
      </dgm:t>
    </dgm:pt>
    <dgm:pt modelId="{C59657A5-EA68-2349-B261-7CA11A62BBFA}" type="parTrans" cxnId="{B4B69204-4B0B-C54A-9DB9-F9E61DD19E3D}">
      <dgm:prSet/>
      <dgm:spPr/>
      <dgm:t>
        <a:bodyPr/>
        <a:lstStyle/>
        <a:p>
          <a:endParaRPr lang="zh-CN" altLang="en-US" sz="1800" b="0">
            <a:latin typeface="KaiTi" panose="02010609060101010101" pitchFamily="49" charset="-122"/>
            <a:ea typeface="KaiTi" panose="02010609060101010101" pitchFamily="49" charset="-122"/>
          </a:endParaRPr>
        </a:p>
      </dgm:t>
    </dgm:pt>
    <dgm:pt modelId="{796C4B99-6E4A-8C4C-B023-FB9B8CEE66D5}" type="sibTrans" cxnId="{B4B69204-4B0B-C54A-9DB9-F9E61DD19E3D}">
      <dgm:prSet/>
      <dgm:spPr/>
      <dgm:t>
        <a:bodyPr/>
        <a:lstStyle/>
        <a:p>
          <a:endParaRPr lang="zh-CN" altLang="en-US" sz="1800" b="0">
            <a:latin typeface="KaiTi" panose="02010609060101010101" pitchFamily="49" charset="-122"/>
            <a:ea typeface="KaiTi" panose="02010609060101010101" pitchFamily="49" charset="-122"/>
          </a:endParaRPr>
        </a:p>
      </dgm:t>
    </dgm:pt>
    <dgm:pt modelId="{F5996CB1-8109-4949-9090-664C2424F134}">
      <dgm:prSet custT="1"/>
      <dgm:spPr/>
      <dgm:t>
        <a:bodyPr/>
        <a:lstStyle/>
        <a:p>
          <a:r>
            <a:rPr lang="zh-CN" altLang="en-US" sz="1800" b="0" dirty="0">
              <a:latin typeface="KaiTi" panose="02010609060101010101" pitchFamily="49" charset="-122"/>
              <a:ea typeface="KaiTi" panose="02010609060101010101" pitchFamily="49" charset="-122"/>
            </a:rPr>
            <a:t>对抗模型</a:t>
          </a:r>
        </a:p>
      </dgm:t>
    </dgm:pt>
    <dgm:pt modelId="{1E3430D7-BAB8-4549-9ECD-14262CB3B399}" type="parTrans" cxnId="{10532481-1682-9245-A51E-D6C842203725}">
      <dgm:prSet/>
      <dgm:spPr/>
      <dgm:t>
        <a:bodyPr/>
        <a:lstStyle/>
        <a:p>
          <a:endParaRPr lang="zh-CN" altLang="en-US" sz="1800" b="0">
            <a:latin typeface="KaiTi" panose="02010609060101010101" pitchFamily="49" charset="-122"/>
            <a:ea typeface="KaiTi" panose="02010609060101010101" pitchFamily="49" charset="-122"/>
          </a:endParaRPr>
        </a:p>
      </dgm:t>
    </dgm:pt>
    <dgm:pt modelId="{54870716-B925-A64B-AB1B-7F40D131C3F7}" type="sibTrans" cxnId="{10532481-1682-9245-A51E-D6C842203725}">
      <dgm:prSet/>
      <dgm:spPr/>
      <dgm:t>
        <a:bodyPr/>
        <a:lstStyle/>
        <a:p>
          <a:endParaRPr lang="zh-CN" altLang="en-US" sz="1800" b="0">
            <a:latin typeface="KaiTi" panose="02010609060101010101" pitchFamily="49" charset="-122"/>
            <a:ea typeface="KaiTi" panose="02010609060101010101" pitchFamily="49" charset="-122"/>
          </a:endParaRPr>
        </a:p>
      </dgm:t>
    </dgm:pt>
    <dgm:pt modelId="{DDEB6620-12CE-CE41-A4ED-FE9A9388254C}">
      <dgm:prSet custT="1"/>
      <dgm:spPr/>
      <dgm:t>
        <a:bodyPr/>
        <a:lstStyle/>
        <a:p>
          <a:r>
            <a:rPr lang="en-US" altLang="en-US" sz="1800" b="0" dirty="0">
              <a:latin typeface="KaiTi" panose="02010609060101010101" pitchFamily="49" charset="-122"/>
              <a:ea typeface="KaiTi" panose="02010609060101010101" pitchFamily="49" charset="-122"/>
            </a:rPr>
            <a:t>AD-PROM</a:t>
          </a:r>
          <a:r>
            <a:rPr lang="zh-CN" altLang="en-US" sz="1800" b="0" dirty="0">
              <a:latin typeface="KaiTi" panose="02010609060101010101" pitchFamily="49" charset="-122"/>
              <a:ea typeface="KaiTi" panose="02010609060101010101" pitchFamily="49" charset="-122"/>
            </a:rPr>
            <a:t>设计</a:t>
          </a:r>
        </a:p>
      </dgm:t>
    </dgm:pt>
    <dgm:pt modelId="{A899F7B0-0239-C342-A875-44D74CC6F1CE}" type="parTrans" cxnId="{6A4E1329-ECBC-094B-BA59-F994173DAA50}">
      <dgm:prSet/>
      <dgm:spPr/>
      <dgm:t>
        <a:bodyPr/>
        <a:lstStyle/>
        <a:p>
          <a:endParaRPr lang="zh-CN" altLang="en-US" sz="1800" b="0">
            <a:latin typeface="KaiTi" panose="02010609060101010101" pitchFamily="49" charset="-122"/>
            <a:ea typeface="KaiTi" panose="02010609060101010101" pitchFamily="49" charset="-122"/>
          </a:endParaRPr>
        </a:p>
      </dgm:t>
    </dgm:pt>
    <dgm:pt modelId="{54373B6D-71BE-A840-9278-E7B6DB71F71A}" type="sibTrans" cxnId="{6A4E1329-ECBC-094B-BA59-F994173DAA50}">
      <dgm:prSet/>
      <dgm:spPr/>
      <dgm:t>
        <a:bodyPr/>
        <a:lstStyle/>
        <a:p>
          <a:endParaRPr lang="zh-CN" altLang="en-US" sz="1800" b="0">
            <a:latin typeface="KaiTi" panose="02010609060101010101" pitchFamily="49" charset="-122"/>
            <a:ea typeface="KaiTi" panose="02010609060101010101" pitchFamily="49" charset="-122"/>
          </a:endParaRPr>
        </a:p>
      </dgm:t>
    </dgm:pt>
    <dgm:pt modelId="{ADA8871C-9A2B-FB44-A107-1E8BD3FE0B3E}">
      <dgm:prSet custT="1"/>
      <dgm:spPr/>
      <dgm:t>
        <a:bodyPr/>
        <a:lstStyle/>
        <a:p>
          <a:r>
            <a:rPr lang="zh-CN" altLang="en-US" sz="1800" b="0" dirty="0">
              <a:latin typeface="KaiTi" panose="02010609060101010101" pitchFamily="49" charset="-122"/>
              <a:ea typeface="KaiTi" panose="02010609060101010101" pitchFamily="49" charset="-122"/>
            </a:rPr>
            <a:t>前提条件</a:t>
          </a:r>
          <a:endParaRPr lang="zh-CN" altLang="zh-CN" sz="1800" b="0" dirty="0">
            <a:latin typeface="KaiTi" panose="02010609060101010101" pitchFamily="49" charset="-122"/>
            <a:ea typeface="KaiTi" panose="02010609060101010101" pitchFamily="49" charset="-122"/>
          </a:endParaRPr>
        </a:p>
      </dgm:t>
    </dgm:pt>
    <dgm:pt modelId="{D2E013D6-CF72-C14A-9921-FE7D9CDA29B2}" type="parTrans" cxnId="{755A2E09-50D4-1442-8950-C05693AC14CF}">
      <dgm:prSet/>
      <dgm:spPr/>
      <dgm:t>
        <a:bodyPr/>
        <a:lstStyle/>
        <a:p>
          <a:endParaRPr lang="zh-CN" altLang="en-US" sz="1800" b="0">
            <a:latin typeface="KaiTi" panose="02010609060101010101" pitchFamily="49" charset="-122"/>
            <a:ea typeface="KaiTi" panose="02010609060101010101" pitchFamily="49" charset="-122"/>
          </a:endParaRPr>
        </a:p>
      </dgm:t>
    </dgm:pt>
    <dgm:pt modelId="{D8E5EEC7-5C52-E54E-8D12-94C735B8D0A2}" type="sibTrans" cxnId="{755A2E09-50D4-1442-8950-C05693AC14CF}">
      <dgm:prSet/>
      <dgm:spPr/>
      <dgm:t>
        <a:bodyPr/>
        <a:lstStyle/>
        <a:p>
          <a:endParaRPr lang="zh-CN" altLang="en-US" sz="1800" b="0">
            <a:latin typeface="KaiTi" panose="02010609060101010101" pitchFamily="49" charset="-122"/>
            <a:ea typeface="KaiTi" panose="02010609060101010101" pitchFamily="49" charset="-122"/>
          </a:endParaRPr>
        </a:p>
      </dgm:t>
    </dgm:pt>
    <dgm:pt modelId="{EA1B94A0-5D68-704F-9329-D7C95267255C}">
      <dgm:prSet custT="1"/>
      <dgm:spPr/>
      <dgm:t>
        <a:bodyPr/>
        <a:lstStyle/>
        <a:p>
          <a:r>
            <a:rPr lang="zh-CN" altLang="en-US" sz="1800" b="0" dirty="0">
              <a:latin typeface="KaiTi" panose="02010609060101010101" pitchFamily="49" charset="-122"/>
              <a:ea typeface="KaiTi" panose="02010609060101010101" pitchFamily="49" charset="-122"/>
            </a:rPr>
            <a:t>相关工作</a:t>
          </a:r>
          <a:endParaRPr lang="en-US" altLang="zh-CN" sz="1800" b="0" dirty="0">
            <a:latin typeface="KaiTi" panose="02010609060101010101" pitchFamily="49" charset="-122"/>
            <a:ea typeface="KaiTi" panose="02010609060101010101" pitchFamily="49" charset="-122"/>
          </a:endParaRPr>
        </a:p>
      </dgm:t>
    </dgm:pt>
    <dgm:pt modelId="{E2A771CE-B24A-664D-8285-5641D6D038B8}" type="parTrans" cxnId="{94213007-E34C-7A4F-842D-C24CE00F0DDE}">
      <dgm:prSet/>
      <dgm:spPr/>
      <dgm:t>
        <a:bodyPr/>
        <a:lstStyle/>
        <a:p>
          <a:endParaRPr lang="zh-CN" altLang="en-US" sz="1800" b="0">
            <a:latin typeface="KaiTi" panose="02010609060101010101" pitchFamily="49" charset="-122"/>
            <a:ea typeface="KaiTi" panose="02010609060101010101" pitchFamily="49" charset="-122"/>
          </a:endParaRPr>
        </a:p>
      </dgm:t>
    </dgm:pt>
    <dgm:pt modelId="{C7212E5F-44CB-AF45-8138-9C7C43B200B2}" type="sibTrans" cxnId="{94213007-E34C-7A4F-842D-C24CE00F0DDE}">
      <dgm:prSet/>
      <dgm:spPr/>
      <dgm:t>
        <a:bodyPr/>
        <a:lstStyle/>
        <a:p>
          <a:endParaRPr lang="zh-CN" altLang="en-US" sz="1800" b="0">
            <a:latin typeface="KaiTi" panose="02010609060101010101" pitchFamily="49" charset="-122"/>
            <a:ea typeface="KaiTi" panose="02010609060101010101" pitchFamily="49" charset="-122"/>
          </a:endParaRPr>
        </a:p>
      </dgm:t>
    </dgm:pt>
    <dgm:pt modelId="{DA1B4623-9F2B-4BD2-B509-EEB900B038EA}">
      <dgm:prSet/>
      <dgm:spPr/>
      <dgm:t>
        <a:bodyPr/>
        <a:lstStyle/>
        <a:p>
          <a:r>
            <a:rPr lang="zh-CN" altLang="en-US" b="0" dirty="0">
              <a:latin typeface="KaiTi" panose="02010609060101010101" pitchFamily="49" charset="-122"/>
              <a:ea typeface="KaiTi" panose="02010609060101010101" pitchFamily="49" charset="-122"/>
            </a:rPr>
            <a:t>局限性</a:t>
          </a:r>
          <a:endParaRPr lang="en-US" altLang="zh-CN" b="0" dirty="0">
            <a:latin typeface="KaiTi" panose="02010609060101010101" pitchFamily="49" charset="-122"/>
            <a:ea typeface="KaiTi" panose="02010609060101010101" pitchFamily="49" charset="-122"/>
          </a:endParaRPr>
        </a:p>
      </dgm:t>
    </dgm:pt>
    <dgm:pt modelId="{A5F5CAA3-B235-4282-9A17-2EFCBB328FD1}" type="parTrans" cxnId="{11274581-5A25-46B5-B7D1-6FF18FB9E342}">
      <dgm:prSet/>
      <dgm:spPr/>
      <dgm:t>
        <a:bodyPr/>
        <a:lstStyle/>
        <a:p>
          <a:endParaRPr lang="zh-CN" altLang="en-US"/>
        </a:p>
      </dgm:t>
    </dgm:pt>
    <dgm:pt modelId="{2601C6D1-A32F-4777-8D73-286D75D5989B}" type="sibTrans" cxnId="{11274581-5A25-46B5-B7D1-6FF18FB9E342}">
      <dgm:prSet/>
      <dgm:spPr/>
      <dgm:t>
        <a:bodyPr/>
        <a:lstStyle/>
        <a:p>
          <a:endParaRPr lang="zh-CN" altLang="en-US"/>
        </a:p>
      </dgm:t>
    </dgm:pt>
    <dgm:pt modelId="{54F69350-2D8F-4343-A7EF-E39076856C67}">
      <dgm:prSet/>
      <dgm:spPr/>
      <dgm:t>
        <a:bodyPr/>
        <a:lstStyle/>
        <a:p>
          <a:r>
            <a:rPr lang="zh-CN" altLang="en-US" b="0" dirty="0">
              <a:latin typeface="KaiTi" panose="02010609060101010101" pitchFamily="49" charset="-122"/>
              <a:ea typeface="KaiTi" panose="02010609060101010101" pitchFamily="49" charset="-122"/>
            </a:rPr>
            <a:t>结论</a:t>
          </a:r>
          <a:endParaRPr lang="en-US" altLang="zh-CN" b="0" dirty="0">
            <a:latin typeface="KaiTi" panose="02010609060101010101" pitchFamily="49" charset="-122"/>
            <a:ea typeface="KaiTi" panose="02010609060101010101" pitchFamily="49" charset="-122"/>
          </a:endParaRPr>
        </a:p>
      </dgm:t>
    </dgm:pt>
    <dgm:pt modelId="{E5EC4769-9DC4-4812-8292-63A790EAAA53}" type="parTrans" cxnId="{CB3D0723-EE44-48F4-9C44-B4FE4936AF72}">
      <dgm:prSet/>
      <dgm:spPr/>
      <dgm:t>
        <a:bodyPr/>
        <a:lstStyle/>
        <a:p>
          <a:endParaRPr lang="zh-CN" altLang="en-US"/>
        </a:p>
      </dgm:t>
    </dgm:pt>
    <dgm:pt modelId="{FAED3E21-0981-4A68-B5A1-5222B343B0C8}" type="sibTrans" cxnId="{CB3D0723-EE44-48F4-9C44-B4FE4936AF72}">
      <dgm:prSet/>
      <dgm:spPr/>
      <dgm:t>
        <a:bodyPr/>
        <a:lstStyle/>
        <a:p>
          <a:endParaRPr lang="zh-CN" altLang="en-US"/>
        </a:p>
      </dgm:t>
    </dgm:pt>
    <dgm:pt modelId="{3275E7C1-7D20-644F-B338-1F5592C43119}" type="pres">
      <dgm:prSet presAssocID="{2EFDBC47-1F8B-0A43-A9F4-DAE42218D853}" presName="Name0" presStyleCnt="0">
        <dgm:presLayoutVars>
          <dgm:dir/>
          <dgm:resizeHandles val="exact"/>
        </dgm:presLayoutVars>
      </dgm:prSet>
      <dgm:spPr/>
    </dgm:pt>
    <dgm:pt modelId="{4D640A45-E628-574D-8452-B3AE7CB34E9A}" type="pres">
      <dgm:prSet presAssocID="{92C6A736-E8A0-3C4C-850E-9D5B6191E50B}" presName="Name5" presStyleLbl="vennNode1" presStyleIdx="0" presStyleCnt="8">
        <dgm:presLayoutVars>
          <dgm:bulletEnabled val="1"/>
        </dgm:presLayoutVars>
      </dgm:prSet>
      <dgm:spPr/>
    </dgm:pt>
    <dgm:pt modelId="{4F2C1AC5-FA24-E34A-B327-0EC00A3B835F}" type="pres">
      <dgm:prSet presAssocID="{24038ADF-E479-EC49-A4A3-448B4C6FFD6F}" presName="space" presStyleCnt="0"/>
      <dgm:spPr/>
    </dgm:pt>
    <dgm:pt modelId="{EA403AEC-EE1F-394C-8720-C3BD6FA073A2}" type="pres">
      <dgm:prSet presAssocID="{ADA8871C-9A2B-FB44-A107-1E8BD3FE0B3E}" presName="Name5" presStyleLbl="vennNode1" presStyleIdx="1" presStyleCnt="8">
        <dgm:presLayoutVars>
          <dgm:bulletEnabled val="1"/>
        </dgm:presLayoutVars>
      </dgm:prSet>
      <dgm:spPr/>
    </dgm:pt>
    <dgm:pt modelId="{1AD5020A-7F3D-EF40-8821-6D8ADDD94103}" type="pres">
      <dgm:prSet presAssocID="{D8E5EEC7-5C52-E54E-8D12-94C735B8D0A2}" presName="space" presStyleCnt="0"/>
      <dgm:spPr/>
    </dgm:pt>
    <dgm:pt modelId="{8D5A05D0-FFF8-7545-A34E-56A306D38CC1}" type="pres">
      <dgm:prSet presAssocID="{F5996CB1-8109-4949-9090-664C2424F134}" presName="Name5" presStyleLbl="vennNode1" presStyleIdx="2" presStyleCnt="8">
        <dgm:presLayoutVars>
          <dgm:bulletEnabled val="1"/>
        </dgm:presLayoutVars>
      </dgm:prSet>
      <dgm:spPr/>
    </dgm:pt>
    <dgm:pt modelId="{6F77BE78-60E0-F243-A80D-452753EDA7D3}" type="pres">
      <dgm:prSet presAssocID="{54870716-B925-A64B-AB1B-7F40D131C3F7}" presName="space" presStyleCnt="0"/>
      <dgm:spPr/>
    </dgm:pt>
    <dgm:pt modelId="{4452A764-182B-0041-BB8C-47F1A3A2B06E}" type="pres">
      <dgm:prSet presAssocID="{DDEB6620-12CE-CE41-A4ED-FE9A9388254C}" presName="Name5" presStyleLbl="vennNode1" presStyleIdx="3" presStyleCnt="8">
        <dgm:presLayoutVars>
          <dgm:bulletEnabled val="1"/>
        </dgm:presLayoutVars>
      </dgm:prSet>
      <dgm:spPr/>
    </dgm:pt>
    <dgm:pt modelId="{9A33418C-3A77-CD4E-A21E-0D011529311D}" type="pres">
      <dgm:prSet presAssocID="{54373B6D-71BE-A840-9278-E7B6DB71F71A}" presName="space" presStyleCnt="0"/>
      <dgm:spPr/>
    </dgm:pt>
    <dgm:pt modelId="{83E88F3E-A9ED-0B4D-806F-A10DFC4A4FEF}" type="pres">
      <dgm:prSet presAssocID="{8E66EE3E-DA9C-3547-A4DA-B4682BE0B246}" presName="Name5" presStyleLbl="vennNode1" presStyleIdx="4" presStyleCnt="8">
        <dgm:presLayoutVars>
          <dgm:bulletEnabled val="1"/>
        </dgm:presLayoutVars>
      </dgm:prSet>
      <dgm:spPr/>
    </dgm:pt>
    <dgm:pt modelId="{BDA0641B-0EF8-4341-B528-3AA183E85C8C}" type="pres">
      <dgm:prSet presAssocID="{796C4B99-6E4A-8C4C-B023-FB9B8CEE66D5}" presName="space" presStyleCnt="0"/>
      <dgm:spPr/>
    </dgm:pt>
    <dgm:pt modelId="{EE476A54-7819-B940-A2CC-7BE2345FAC12}" type="pres">
      <dgm:prSet presAssocID="{EA1B94A0-5D68-704F-9329-D7C95267255C}" presName="Name5" presStyleLbl="vennNode1" presStyleIdx="5" presStyleCnt="8">
        <dgm:presLayoutVars>
          <dgm:bulletEnabled val="1"/>
        </dgm:presLayoutVars>
      </dgm:prSet>
      <dgm:spPr/>
    </dgm:pt>
    <dgm:pt modelId="{7E8D684A-FFF2-4E0D-99BD-C34D0B97D699}" type="pres">
      <dgm:prSet presAssocID="{C7212E5F-44CB-AF45-8138-9C7C43B200B2}" presName="space" presStyleCnt="0"/>
      <dgm:spPr/>
    </dgm:pt>
    <dgm:pt modelId="{308EC9BA-6E28-4280-91FB-9BFD2DA4AA14}" type="pres">
      <dgm:prSet presAssocID="{DA1B4623-9F2B-4BD2-B509-EEB900B038EA}" presName="Name5" presStyleLbl="vennNode1" presStyleIdx="6" presStyleCnt="8">
        <dgm:presLayoutVars>
          <dgm:bulletEnabled val="1"/>
        </dgm:presLayoutVars>
      </dgm:prSet>
      <dgm:spPr/>
    </dgm:pt>
    <dgm:pt modelId="{437EDC78-2D8D-42E5-9279-CB62BEDF8BF1}" type="pres">
      <dgm:prSet presAssocID="{2601C6D1-A32F-4777-8D73-286D75D5989B}" presName="space" presStyleCnt="0"/>
      <dgm:spPr/>
    </dgm:pt>
    <dgm:pt modelId="{C09CE4F3-B359-4D2C-83D5-92F8D787891E}" type="pres">
      <dgm:prSet presAssocID="{54F69350-2D8F-4343-A7EF-E39076856C67}" presName="Name5" presStyleLbl="vennNode1" presStyleIdx="7" presStyleCnt="8">
        <dgm:presLayoutVars>
          <dgm:bulletEnabled val="1"/>
        </dgm:presLayoutVars>
      </dgm:prSet>
      <dgm:spPr/>
    </dgm:pt>
  </dgm:ptLst>
  <dgm:cxnLst>
    <dgm:cxn modelId="{B4B69204-4B0B-C54A-9DB9-F9E61DD19E3D}" srcId="{2EFDBC47-1F8B-0A43-A9F4-DAE42218D853}" destId="{8E66EE3E-DA9C-3547-A4DA-B4682BE0B246}" srcOrd="4" destOrd="0" parTransId="{C59657A5-EA68-2349-B261-7CA11A62BBFA}" sibTransId="{796C4B99-6E4A-8C4C-B023-FB9B8CEE66D5}"/>
    <dgm:cxn modelId="{94213007-E34C-7A4F-842D-C24CE00F0DDE}" srcId="{2EFDBC47-1F8B-0A43-A9F4-DAE42218D853}" destId="{EA1B94A0-5D68-704F-9329-D7C95267255C}" srcOrd="5" destOrd="0" parTransId="{E2A771CE-B24A-664D-8285-5641D6D038B8}" sibTransId="{C7212E5F-44CB-AF45-8138-9C7C43B200B2}"/>
    <dgm:cxn modelId="{755A2E09-50D4-1442-8950-C05693AC14CF}" srcId="{2EFDBC47-1F8B-0A43-A9F4-DAE42218D853}" destId="{ADA8871C-9A2B-FB44-A107-1E8BD3FE0B3E}" srcOrd="1" destOrd="0" parTransId="{D2E013D6-CF72-C14A-9921-FE7D9CDA29B2}" sibTransId="{D8E5EEC7-5C52-E54E-8D12-94C735B8D0A2}"/>
    <dgm:cxn modelId="{79858A1F-A9B3-4536-8FFC-2C27C02266D5}" type="presOf" srcId="{ADA8871C-9A2B-FB44-A107-1E8BD3FE0B3E}" destId="{EA403AEC-EE1F-394C-8720-C3BD6FA073A2}" srcOrd="0" destOrd="0" presId="urn:microsoft.com/office/officeart/2005/8/layout/venn3"/>
    <dgm:cxn modelId="{CB3D0723-EE44-48F4-9C44-B4FE4936AF72}" srcId="{2EFDBC47-1F8B-0A43-A9F4-DAE42218D853}" destId="{54F69350-2D8F-4343-A7EF-E39076856C67}" srcOrd="7" destOrd="0" parTransId="{E5EC4769-9DC4-4812-8292-63A790EAAA53}" sibTransId="{FAED3E21-0981-4A68-B5A1-5222B343B0C8}"/>
    <dgm:cxn modelId="{6A4E1329-ECBC-094B-BA59-F994173DAA50}" srcId="{2EFDBC47-1F8B-0A43-A9F4-DAE42218D853}" destId="{DDEB6620-12CE-CE41-A4ED-FE9A9388254C}" srcOrd="3" destOrd="0" parTransId="{A899F7B0-0239-C342-A875-44D74CC6F1CE}" sibTransId="{54373B6D-71BE-A840-9278-E7B6DB71F71A}"/>
    <dgm:cxn modelId="{9676505C-2F2E-4E4F-8519-9FECA728459E}" type="presOf" srcId="{54F69350-2D8F-4343-A7EF-E39076856C67}" destId="{C09CE4F3-B359-4D2C-83D5-92F8D787891E}" srcOrd="0" destOrd="0" presId="urn:microsoft.com/office/officeart/2005/8/layout/venn3"/>
    <dgm:cxn modelId="{E76FDF64-97D5-47AF-B960-F4A39C495A8E}" type="presOf" srcId="{2EFDBC47-1F8B-0A43-A9F4-DAE42218D853}" destId="{3275E7C1-7D20-644F-B338-1F5592C43119}" srcOrd="0" destOrd="0" presId="urn:microsoft.com/office/officeart/2005/8/layout/venn3"/>
    <dgm:cxn modelId="{53BF706B-0F0B-164D-8732-51F1FCE858EA}" srcId="{2EFDBC47-1F8B-0A43-A9F4-DAE42218D853}" destId="{92C6A736-E8A0-3C4C-850E-9D5B6191E50B}" srcOrd="0" destOrd="0" parTransId="{2E0C60E4-FD26-6340-AD43-6071850ED657}" sibTransId="{24038ADF-E479-EC49-A4A3-448B4C6FFD6F}"/>
    <dgm:cxn modelId="{49A8136C-6E03-41E3-A383-1AFA323C0BD9}" type="presOf" srcId="{EA1B94A0-5D68-704F-9329-D7C95267255C}" destId="{EE476A54-7819-B940-A2CC-7BE2345FAC12}" srcOrd="0" destOrd="0" presId="urn:microsoft.com/office/officeart/2005/8/layout/venn3"/>
    <dgm:cxn modelId="{3155AD57-3671-4BC2-9E48-0A8C771F3B49}" type="presOf" srcId="{DA1B4623-9F2B-4BD2-B509-EEB900B038EA}" destId="{308EC9BA-6E28-4280-91FB-9BFD2DA4AA14}" srcOrd="0" destOrd="0" presId="urn:microsoft.com/office/officeart/2005/8/layout/venn3"/>
    <dgm:cxn modelId="{10532481-1682-9245-A51E-D6C842203725}" srcId="{2EFDBC47-1F8B-0A43-A9F4-DAE42218D853}" destId="{F5996CB1-8109-4949-9090-664C2424F134}" srcOrd="2" destOrd="0" parTransId="{1E3430D7-BAB8-4549-9ECD-14262CB3B399}" sibTransId="{54870716-B925-A64B-AB1B-7F40D131C3F7}"/>
    <dgm:cxn modelId="{11274581-5A25-46B5-B7D1-6FF18FB9E342}" srcId="{2EFDBC47-1F8B-0A43-A9F4-DAE42218D853}" destId="{DA1B4623-9F2B-4BD2-B509-EEB900B038EA}" srcOrd="6" destOrd="0" parTransId="{A5F5CAA3-B235-4282-9A17-2EFCBB328FD1}" sibTransId="{2601C6D1-A32F-4777-8D73-286D75D5989B}"/>
    <dgm:cxn modelId="{D64ECF89-CC19-42DE-807B-539F457B0206}" type="presOf" srcId="{DDEB6620-12CE-CE41-A4ED-FE9A9388254C}" destId="{4452A764-182B-0041-BB8C-47F1A3A2B06E}" srcOrd="0" destOrd="0" presId="urn:microsoft.com/office/officeart/2005/8/layout/venn3"/>
    <dgm:cxn modelId="{763A9491-A18B-4B95-967E-52AD9631A906}" type="presOf" srcId="{8E66EE3E-DA9C-3547-A4DA-B4682BE0B246}" destId="{83E88F3E-A9ED-0B4D-806F-A10DFC4A4FEF}" srcOrd="0" destOrd="0" presId="urn:microsoft.com/office/officeart/2005/8/layout/venn3"/>
    <dgm:cxn modelId="{978328D1-67C4-4CAC-BF2B-3D94B76794AC}" type="presOf" srcId="{F5996CB1-8109-4949-9090-664C2424F134}" destId="{8D5A05D0-FFF8-7545-A34E-56A306D38CC1}" srcOrd="0" destOrd="0" presId="urn:microsoft.com/office/officeart/2005/8/layout/venn3"/>
    <dgm:cxn modelId="{F92AE4E9-45F0-4B83-99FA-1CD4A47F7F17}" type="presOf" srcId="{92C6A736-E8A0-3C4C-850E-9D5B6191E50B}" destId="{4D640A45-E628-574D-8452-B3AE7CB34E9A}" srcOrd="0" destOrd="0" presId="urn:microsoft.com/office/officeart/2005/8/layout/venn3"/>
    <dgm:cxn modelId="{BB555B85-BCAD-4DB1-A789-E09FA5631EAC}" type="presParOf" srcId="{3275E7C1-7D20-644F-B338-1F5592C43119}" destId="{4D640A45-E628-574D-8452-B3AE7CB34E9A}" srcOrd="0" destOrd="0" presId="urn:microsoft.com/office/officeart/2005/8/layout/venn3"/>
    <dgm:cxn modelId="{CD9A1BF3-C907-4246-931A-77C44905B3E5}" type="presParOf" srcId="{3275E7C1-7D20-644F-B338-1F5592C43119}" destId="{4F2C1AC5-FA24-E34A-B327-0EC00A3B835F}" srcOrd="1" destOrd="0" presId="urn:microsoft.com/office/officeart/2005/8/layout/venn3"/>
    <dgm:cxn modelId="{17D2297D-8257-4EF5-9764-FEC3D7CE72DC}" type="presParOf" srcId="{3275E7C1-7D20-644F-B338-1F5592C43119}" destId="{EA403AEC-EE1F-394C-8720-C3BD6FA073A2}" srcOrd="2" destOrd="0" presId="urn:microsoft.com/office/officeart/2005/8/layout/venn3"/>
    <dgm:cxn modelId="{FA9B73D0-02E0-4190-8971-05926ACEFB75}" type="presParOf" srcId="{3275E7C1-7D20-644F-B338-1F5592C43119}" destId="{1AD5020A-7F3D-EF40-8821-6D8ADDD94103}" srcOrd="3" destOrd="0" presId="urn:microsoft.com/office/officeart/2005/8/layout/venn3"/>
    <dgm:cxn modelId="{2F4A15DB-8440-4350-9262-11166728D85C}" type="presParOf" srcId="{3275E7C1-7D20-644F-B338-1F5592C43119}" destId="{8D5A05D0-FFF8-7545-A34E-56A306D38CC1}" srcOrd="4" destOrd="0" presId="urn:microsoft.com/office/officeart/2005/8/layout/venn3"/>
    <dgm:cxn modelId="{E9D48B73-8900-49EE-8981-CE70534E5AAF}" type="presParOf" srcId="{3275E7C1-7D20-644F-B338-1F5592C43119}" destId="{6F77BE78-60E0-F243-A80D-452753EDA7D3}" srcOrd="5" destOrd="0" presId="urn:microsoft.com/office/officeart/2005/8/layout/venn3"/>
    <dgm:cxn modelId="{6DCF0BA9-C916-4067-ACE8-3E0975E9EF55}" type="presParOf" srcId="{3275E7C1-7D20-644F-B338-1F5592C43119}" destId="{4452A764-182B-0041-BB8C-47F1A3A2B06E}" srcOrd="6" destOrd="0" presId="urn:microsoft.com/office/officeart/2005/8/layout/venn3"/>
    <dgm:cxn modelId="{B0CBEF5C-171D-4BA4-ADBF-379B0E1C5363}" type="presParOf" srcId="{3275E7C1-7D20-644F-B338-1F5592C43119}" destId="{9A33418C-3A77-CD4E-A21E-0D011529311D}" srcOrd="7" destOrd="0" presId="urn:microsoft.com/office/officeart/2005/8/layout/venn3"/>
    <dgm:cxn modelId="{262AB43E-2FB5-405E-A445-A62D04CA1088}" type="presParOf" srcId="{3275E7C1-7D20-644F-B338-1F5592C43119}" destId="{83E88F3E-A9ED-0B4D-806F-A10DFC4A4FEF}" srcOrd="8" destOrd="0" presId="urn:microsoft.com/office/officeart/2005/8/layout/venn3"/>
    <dgm:cxn modelId="{F9122761-E4B0-479E-A601-52647CF4BBA9}" type="presParOf" srcId="{3275E7C1-7D20-644F-B338-1F5592C43119}" destId="{BDA0641B-0EF8-4341-B528-3AA183E85C8C}" srcOrd="9" destOrd="0" presId="urn:microsoft.com/office/officeart/2005/8/layout/venn3"/>
    <dgm:cxn modelId="{E3C2DC5B-E374-45B4-A69F-02200633DE34}" type="presParOf" srcId="{3275E7C1-7D20-644F-B338-1F5592C43119}" destId="{EE476A54-7819-B940-A2CC-7BE2345FAC12}" srcOrd="10" destOrd="0" presId="urn:microsoft.com/office/officeart/2005/8/layout/venn3"/>
    <dgm:cxn modelId="{4B3FF015-046A-480D-AC0B-3FB97C97A076}" type="presParOf" srcId="{3275E7C1-7D20-644F-B338-1F5592C43119}" destId="{7E8D684A-FFF2-4E0D-99BD-C34D0B97D699}" srcOrd="11" destOrd="0" presId="urn:microsoft.com/office/officeart/2005/8/layout/venn3"/>
    <dgm:cxn modelId="{9C8E8B15-589F-4202-A359-235F3594C235}" type="presParOf" srcId="{3275E7C1-7D20-644F-B338-1F5592C43119}" destId="{308EC9BA-6E28-4280-91FB-9BFD2DA4AA14}" srcOrd="12" destOrd="0" presId="urn:microsoft.com/office/officeart/2005/8/layout/venn3"/>
    <dgm:cxn modelId="{760C6947-E6A3-4FBF-9905-590C50A18B9F}" type="presParOf" srcId="{3275E7C1-7D20-644F-B338-1F5592C43119}" destId="{437EDC78-2D8D-42E5-9279-CB62BEDF8BF1}" srcOrd="13" destOrd="0" presId="urn:microsoft.com/office/officeart/2005/8/layout/venn3"/>
    <dgm:cxn modelId="{CDF0A00F-F1B8-44A2-B7F3-C47133312943}" type="presParOf" srcId="{3275E7C1-7D20-644F-B338-1F5592C43119}" destId="{C09CE4F3-B359-4D2C-83D5-92F8D787891E}" srcOrd="14" destOrd="0" presId="urn:microsoft.com/office/officeart/2005/8/layout/ven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640A45-E628-574D-8452-B3AE7CB34E9A}">
      <dsp:nvSpPr>
        <dsp:cNvPr id="0" name=""/>
        <dsp:cNvSpPr/>
      </dsp:nvSpPr>
      <dsp:spPr>
        <a:xfrm>
          <a:off x="235722" y="489"/>
          <a:ext cx="969045" cy="969045"/>
        </a:xfrm>
        <a:prstGeom prst="ellipse">
          <a:avLst/>
        </a:prstGeom>
        <a:gradFill rotWithShape="0">
          <a:gsLst>
            <a:gs pos="0">
              <a:schemeClr val="accent5">
                <a:alpha val="50000"/>
                <a:hueOff val="0"/>
                <a:satOff val="0"/>
                <a:lumOff val="0"/>
                <a:alphaOff val="0"/>
                <a:shade val="51000"/>
                <a:satMod val="130000"/>
              </a:schemeClr>
            </a:gs>
            <a:gs pos="80000">
              <a:schemeClr val="accent5">
                <a:alpha val="50000"/>
                <a:hueOff val="0"/>
                <a:satOff val="0"/>
                <a:lumOff val="0"/>
                <a:alphaOff val="0"/>
                <a:shade val="93000"/>
                <a:satMod val="130000"/>
              </a:schemeClr>
            </a:gs>
            <a:gs pos="100000">
              <a:schemeClr val="accent5">
                <a:alpha val="5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引言</a:t>
          </a:r>
        </a:p>
      </dsp:txBody>
      <dsp:txXfrm>
        <a:off x="377635" y="142402"/>
        <a:ext cx="685219" cy="685219"/>
      </dsp:txXfrm>
    </dsp:sp>
    <dsp:sp modelId="{EA403AEC-EE1F-394C-8720-C3BD6FA073A2}">
      <dsp:nvSpPr>
        <dsp:cNvPr id="0" name=""/>
        <dsp:cNvSpPr/>
      </dsp:nvSpPr>
      <dsp:spPr>
        <a:xfrm>
          <a:off x="1010958" y="489"/>
          <a:ext cx="969045" cy="969045"/>
        </a:xfrm>
        <a:prstGeom prst="ellipse">
          <a:avLst/>
        </a:prstGeom>
        <a:gradFill rotWithShape="0">
          <a:gsLst>
            <a:gs pos="0">
              <a:schemeClr val="accent5">
                <a:alpha val="50000"/>
                <a:hueOff val="-1419125"/>
                <a:satOff val="5687"/>
                <a:lumOff val="1233"/>
                <a:alphaOff val="0"/>
                <a:shade val="51000"/>
                <a:satMod val="130000"/>
              </a:schemeClr>
            </a:gs>
            <a:gs pos="80000">
              <a:schemeClr val="accent5">
                <a:alpha val="50000"/>
                <a:hueOff val="-1419125"/>
                <a:satOff val="5687"/>
                <a:lumOff val="1233"/>
                <a:alphaOff val="0"/>
                <a:shade val="93000"/>
                <a:satMod val="130000"/>
              </a:schemeClr>
            </a:gs>
            <a:gs pos="100000">
              <a:schemeClr val="accent5">
                <a:alpha val="50000"/>
                <a:hueOff val="-1419125"/>
                <a:satOff val="5687"/>
                <a:lumOff val="123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前提条件</a:t>
          </a:r>
          <a:endParaRPr lang="zh-CN" altLang="zh-CN" sz="1800" b="0" kern="1200" dirty="0">
            <a:latin typeface="KaiTi" panose="02010609060101010101" pitchFamily="49" charset="-122"/>
            <a:ea typeface="KaiTi" panose="02010609060101010101" pitchFamily="49" charset="-122"/>
          </a:endParaRPr>
        </a:p>
      </dsp:txBody>
      <dsp:txXfrm>
        <a:off x="1152871" y="142402"/>
        <a:ext cx="685219" cy="685219"/>
      </dsp:txXfrm>
    </dsp:sp>
    <dsp:sp modelId="{8D5A05D0-FFF8-7545-A34E-56A306D38CC1}">
      <dsp:nvSpPr>
        <dsp:cNvPr id="0" name=""/>
        <dsp:cNvSpPr/>
      </dsp:nvSpPr>
      <dsp:spPr>
        <a:xfrm>
          <a:off x="1786195" y="489"/>
          <a:ext cx="969045" cy="969045"/>
        </a:xfrm>
        <a:prstGeom prst="ellipse">
          <a:avLst/>
        </a:prstGeom>
        <a:gradFill rotWithShape="0">
          <a:gsLst>
            <a:gs pos="0">
              <a:schemeClr val="accent5">
                <a:alpha val="50000"/>
                <a:hueOff val="-2838251"/>
                <a:satOff val="11375"/>
                <a:lumOff val="2465"/>
                <a:alphaOff val="0"/>
                <a:shade val="51000"/>
                <a:satMod val="130000"/>
              </a:schemeClr>
            </a:gs>
            <a:gs pos="80000">
              <a:schemeClr val="accent5">
                <a:alpha val="50000"/>
                <a:hueOff val="-2838251"/>
                <a:satOff val="11375"/>
                <a:lumOff val="2465"/>
                <a:alphaOff val="0"/>
                <a:shade val="93000"/>
                <a:satMod val="130000"/>
              </a:schemeClr>
            </a:gs>
            <a:gs pos="100000">
              <a:schemeClr val="accent5">
                <a:alpha val="50000"/>
                <a:hueOff val="-2838251"/>
                <a:satOff val="11375"/>
                <a:lumOff val="246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对抗模型</a:t>
          </a:r>
        </a:p>
      </dsp:txBody>
      <dsp:txXfrm>
        <a:off x="1928108" y="142402"/>
        <a:ext cx="685219" cy="685219"/>
      </dsp:txXfrm>
    </dsp:sp>
    <dsp:sp modelId="{4452A764-182B-0041-BB8C-47F1A3A2B06E}">
      <dsp:nvSpPr>
        <dsp:cNvPr id="0" name=""/>
        <dsp:cNvSpPr/>
      </dsp:nvSpPr>
      <dsp:spPr>
        <a:xfrm>
          <a:off x="2561431" y="489"/>
          <a:ext cx="969045" cy="969045"/>
        </a:xfrm>
        <a:prstGeom prst="ellipse">
          <a:avLst/>
        </a:prstGeom>
        <a:gradFill rotWithShape="0">
          <a:gsLst>
            <a:gs pos="0">
              <a:schemeClr val="accent5">
                <a:alpha val="50000"/>
                <a:hueOff val="-4257376"/>
                <a:satOff val="17062"/>
                <a:lumOff val="3698"/>
                <a:alphaOff val="0"/>
                <a:shade val="51000"/>
                <a:satMod val="130000"/>
              </a:schemeClr>
            </a:gs>
            <a:gs pos="80000">
              <a:schemeClr val="accent5">
                <a:alpha val="50000"/>
                <a:hueOff val="-4257376"/>
                <a:satOff val="17062"/>
                <a:lumOff val="3698"/>
                <a:alphaOff val="0"/>
                <a:shade val="93000"/>
                <a:satMod val="130000"/>
              </a:schemeClr>
            </a:gs>
            <a:gs pos="100000">
              <a:schemeClr val="accent5">
                <a:alpha val="50000"/>
                <a:hueOff val="-4257376"/>
                <a:satOff val="17062"/>
                <a:lumOff val="369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en-US" altLang="en-US" sz="1800" b="0" kern="1200" dirty="0">
              <a:latin typeface="KaiTi" panose="02010609060101010101" pitchFamily="49" charset="-122"/>
              <a:ea typeface="KaiTi" panose="02010609060101010101" pitchFamily="49" charset="-122"/>
            </a:rPr>
            <a:t>AD-PROM</a:t>
          </a:r>
          <a:r>
            <a:rPr lang="zh-CN" altLang="en-US" sz="1800" b="0" kern="1200" dirty="0">
              <a:latin typeface="KaiTi" panose="02010609060101010101" pitchFamily="49" charset="-122"/>
              <a:ea typeface="KaiTi" panose="02010609060101010101" pitchFamily="49" charset="-122"/>
            </a:rPr>
            <a:t>设计</a:t>
          </a:r>
        </a:p>
      </dsp:txBody>
      <dsp:txXfrm>
        <a:off x="2703344" y="142402"/>
        <a:ext cx="685219" cy="685219"/>
      </dsp:txXfrm>
    </dsp:sp>
    <dsp:sp modelId="{83E88F3E-A9ED-0B4D-806F-A10DFC4A4FEF}">
      <dsp:nvSpPr>
        <dsp:cNvPr id="0" name=""/>
        <dsp:cNvSpPr/>
      </dsp:nvSpPr>
      <dsp:spPr>
        <a:xfrm>
          <a:off x="3336667" y="489"/>
          <a:ext cx="969045" cy="969045"/>
        </a:xfrm>
        <a:prstGeom prst="ellipse">
          <a:avLst/>
        </a:prstGeom>
        <a:gradFill rotWithShape="0">
          <a:gsLst>
            <a:gs pos="0">
              <a:schemeClr val="accent5">
                <a:alpha val="50000"/>
                <a:hueOff val="-5676501"/>
                <a:satOff val="22749"/>
                <a:lumOff val="4930"/>
                <a:alphaOff val="0"/>
                <a:shade val="51000"/>
                <a:satMod val="130000"/>
              </a:schemeClr>
            </a:gs>
            <a:gs pos="80000">
              <a:schemeClr val="accent5">
                <a:alpha val="50000"/>
                <a:hueOff val="-5676501"/>
                <a:satOff val="22749"/>
                <a:lumOff val="4930"/>
                <a:alphaOff val="0"/>
                <a:shade val="93000"/>
                <a:satMod val="130000"/>
              </a:schemeClr>
            </a:gs>
            <a:gs pos="100000">
              <a:schemeClr val="accent5">
                <a:alpha val="50000"/>
                <a:hueOff val="-5676501"/>
                <a:satOff val="22749"/>
                <a:lumOff val="493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评估</a:t>
          </a:r>
        </a:p>
      </dsp:txBody>
      <dsp:txXfrm>
        <a:off x="3478580" y="142402"/>
        <a:ext cx="685219" cy="685219"/>
      </dsp:txXfrm>
    </dsp:sp>
    <dsp:sp modelId="{EE476A54-7819-B940-A2CC-7BE2345FAC12}">
      <dsp:nvSpPr>
        <dsp:cNvPr id="0" name=""/>
        <dsp:cNvSpPr/>
      </dsp:nvSpPr>
      <dsp:spPr>
        <a:xfrm>
          <a:off x="4111903" y="489"/>
          <a:ext cx="969045" cy="969045"/>
        </a:xfrm>
        <a:prstGeom prst="ellipse">
          <a:avLst/>
        </a:prstGeom>
        <a:gradFill rotWithShape="0">
          <a:gsLst>
            <a:gs pos="0">
              <a:schemeClr val="accent5">
                <a:alpha val="50000"/>
                <a:hueOff val="-7095626"/>
                <a:satOff val="28436"/>
                <a:lumOff val="6163"/>
                <a:alphaOff val="0"/>
                <a:shade val="51000"/>
                <a:satMod val="130000"/>
              </a:schemeClr>
            </a:gs>
            <a:gs pos="80000">
              <a:schemeClr val="accent5">
                <a:alpha val="50000"/>
                <a:hueOff val="-7095626"/>
                <a:satOff val="28436"/>
                <a:lumOff val="6163"/>
                <a:alphaOff val="0"/>
                <a:shade val="93000"/>
                <a:satMod val="130000"/>
              </a:schemeClr>
            </a:gs>
            <a:gs pos="100000">
              <a:schemeClr val="accent5">
                <a:alpha val="50000"/>
                <a:hueOff val="-7095626"/>
                <a:satOff val="28436"/>
                <a:lumOff val="616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相关工作</a:t>
          </a:r>
          <a:endParaRPr lang="en-US" altLang="zh-CN" sz="1800" b="0" kern="1200" dirty="0">
            <a:latin typeface="KaiTi" panose="02010609060101010101" pitchFamily="49" charset="-122"/>
            <a:ea typeface="KaiTi" panose="02010609060101010101" pitchFamily="49" charset="-122"/>
          </a:endParaRPr>
        </a:p>
      </dsp:txBody>
      <dsp:txXfrm>
        <a:off x="4253816" y="142402"/>
        <a:ext cx="685219" cy="685219"/>
      </dsp:txXfrm>
    </dsp:sp>
    <dsp:sp modelId="{308EC9BA-6E28-4280-91FB-9BFD2DA4AA14}">
      <dsp:nvSpPr>
        <dsp:cNvPr id="0" name=""/>
        <dsp:cNvSpPr/>
      </dsp:nvSpPr>
      <dsp:spPr>
        <a:xfrm>
          <a:off x="4887139" y="489"/>
          <a:ext cx="969045" cy="969045"/>
        </a:xfrm>
        <a:prstGeom prst="ellipse">
          <a:avLst/>
        </a:prstGeom>
        <a:gradFill rotWithShape="0">
          <a:gsLst>
            <a:gs pos="0">
              <a:schemeClr val="accent5">
                <a:alpha val="50000"/>
                <a:hueOff val="-8514751"/>
                <a:satOff val="34124"/>
                <a:lumOff val="7395"/>
                <a:alphaOff val="0"/>
                <a:shade val="51000"/>
                <a:satMod val="130000"/>
              </a:schemeClr>
            </a:gs>
            <a:gs pos="80000">
              <a:schemeClr val="accent5">
                <a:alpha val="50000"/>
                <a:hueOff val="-8514751"/>
                <a:satOff val="34124"/>
                <a:lumOff val="7395"/>
                <a:alphaOff val="0"/>
                <a:shade val="93000"/>
                <a:satMod val="130000"/>
              </a:schemeClr>
            </a:gs>
            <a:gs pos="100000">
              <a:schemeClr val="accent5">
                <a:alpha val="50000"/>
                <a:hueOff val="-8514751"/>
                <a:satOff val="34124"/>
                <a:lumOff val="739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6670" rIns="53330" bIns="26670" numCol="1" spcCol="1270" anchor="ctr" anchorCtr="0">
          <a:noAutofit/>
        </a:bodyPr>
        <a:lstStyle/>
        <a:p>
          <a:pPr marL="0" lvl="0" indent="0" algn="ctr" defTabSz="933450">
            <a:lnSpc>
              <a:spcPct val="90000"/>
            </a:lnSpc>
            <a:spcBef>
              <a:spcPct val="0"/>
            </a:spcBef>
            <a:spcAft>
              <a:spcPct val="35000"/>
            </a:spcAft>
            <a:buNone/>
          </a:pPr>
          <a:r>
            <a:rPr lang="zh-CN" altLang="en-US" sz="2100" b="0" kern="1200" dirty="0">
              <a:latin typeface="KaiTi" panose="02010609060101010101" pitchFamily="49" charset="-122"/>
              <a:ea typeface="KaiTi" panose="02010609060101010101" pitchFamily="49" charset="-122"/>
            </a:rPr>
            <a:t>局限性</a:t>
          </a:r>
          <a:endParaRPr lang="en-US" altLang="zh-CN" sz="2100" b="0" kern="1200" dirty="0">
            <a:latin typeface="KaiTi" panose="02010609060101010101" pitchFamily="49" charset="-122"/>
            <a:ea typeface="KaiTi" panose="02010609060101010101" pitchFamily="49" charset="-122"/>
          </a:endParaRPr>
        </a:p>
      </dsp:txBody>
      <dsp:txXfrm>
        <a:off x="5029052" y="142402"/>
        <a:ext cx="685219" cy="685219"/>
      </dsp:txXfrm>
    </dsp:sp>
    <dsp:sp modelId="{C09CE4F3-B359-4D2C-83D5-92F8D787891E}">
      <dsp:nvSpPr>
        <dsp:cNvPr id="0" name=""/>
        <dsp:cNvSpPr/>
      </dsp:nvSpPr>
      <dsp:spPr>
        <a:xfrm>
          <a:off x="5662376" y="489"/>
          <a:ext cx="969045" cy="969045"/>
        </a:xfrm>
        <a:prstGeom prst="ellipse">
          <a:avLst/>
        </a:prstGeom>
        <a:gradFill rotWithShape="0">
          <a:gsLst>
            <a:gs pos="0">
              <a:schemeClr val="accent5">
                <a:alpha val="50000"/>
                <a:hueOff val="-9933876"/>
                <a:satOff val="39811"/>
                <a:lumOff val="8628"/>
                <a:alphaOff val="0"/>
                <a:shade val="51000"/>
                <a:satMod val="130000"/>
              </a:schemeClr>
            </a:gs>
            <a:gs pos="80000">
              <a:schemeClr val="accent5">
                <a:alpha val="50000"/>
                <a:hueOff val="-9933876"/>
                <a:satOff val="39811"/>
                <a:lumOff val="8628"/>
                <a:alphaOff val="0"/>
                <a:shade val="93000"/>
                <a:satMod val="130000"/>
              </a:schemeClr>
            </a:gs>
            <a:gs pos="100000">
              <a:schemeClr val="accent5">
                <a:alpha val="50000"/>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6670" rIns="53330" bIns="26670" numCol="1" spcCol="1270" anchor="ctr" anchorCtr="0">
          <a:noAutofit/>
        </a:bodyPr>
        <a:lstStyle/>
        <a:p>
          <a:pPr marL="0" lvl="0" indent="0" algn="ctr" defTabSz="933450">
            <a:lnSpc>
              <a:spcPct val="90000"/>
            </a:lnSpc>
            <a:spcBef>
              <a:spcPct val="0"/>
            </a:spcBef>
            <a:spcAft>
              <a:spcPct val="35000"/>
            </a:spcAft>
            <a:buNone/>
          </a:pPr>
          <a:r>
            <a:rPr lang="zh-CN" altLang="en-US" sz="2100" b="0" kern="1200" dirty="0">
              <a:latin typeface="KaiTi" panose="02010609060101010101" pitchFamily="49" charset="-122"/>
              <a:ea typeface="KaiTi" panose="02010609060101010101" pitchFamily="49" charset="-122"/>
            </a:rPr>
            <a:t>结论</a:t>
          </a:r>
          <a:endParaRPr lang="en-US" altLang="zh-CN" sz="2100" b="0" kern="1200" dirty="0">
            <a:latin typeface="KaiTi" panose="02010609060101010101" pitchFamily="49" charset="-122"/>
            <a:ea typeface="KaiTi" panose="02010609060101010101" pitchFamily="49" charset="-122"/>
          </a:endParaRPr>
        </a:p>
      </dsp:txBody>
      <dsp:txXfrm>
        <a:off x="5804289" y="142402"/>
        <a:ext cx="685219" cy="6852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640A45-E628-574D-8452-B3AE7CB34E9A}">
      <dsp:nvSpPr>
        <dsp:cNvPr id="0" name=""/>
        <dsp:cNvSpPr/>
      </dsp:nvSpPr>
      <dsp:spPr>
        <a:xfrm>
          <a:off x="235722" y="489"/>
          <a:ext cx="969045" cy="969045"/>
        </a:xfrm>
        <a:prstGeom prst="ellipse">
          <a:avLst/>
        </a:prstGeom>
        <a:gradFill rotWithShape="0">
          <a:gsLst>
            <a:gs pos="0">
              <a:schemeClr val="accent5">
                <a:alpha val="50000"/>
                <a:hueOff val="0"/>
                <a:satOff val="0"/>
                <a:lumOff val="0"/>
                <a:alphaOff val="0"/>
                <a:shade val="51000"/>
                <a:satMod val="130000"/>
              </a:schemeClr>
            </a:gs>
            <a:gs pos="80000">
              <a:schemeClr val="accent5">
                <a:alpha val="50000"/>
                <a:hueOff val="0"/>
                <a:satOff val="0"/>
                <a:lumOff val="0"/>
                <a:alphaOff val="0"/>
                <a:shade val="93000"/>
                <a:satMod val="130000"/>
              </a:schemeClr>
            </a:gs>
            <a:gs pos="100000">
              <a:schemeClr val="accent5">
                <a:alpha val="5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引言</a:t>
          </a:r>
        </a:p>
      </dsp:txBody>
      <dsp:txXfrm>
        <a:off x="377635" y="142402"/>
        <a:ext cx="685219" cy="685219"/>
      </dsp:txXfrm>
    </dsp:sp>
    <dsp:sp modelId="{EA403AEC-EE1F-394C-8720-C3BD6FA073A2}">
      <dsp:nvSpPr>
        <dsp:cNvPr id="0" name=""/>
        <dsp:cNvSpPr/>
      </dsp:nvSpPr>
      <dsp:spPr>
        <a:xfrm>
          <a:off x="1010958" y="489"/>
          <a:ext cx="969045" cy="969045"/>
        </a:xfrm>
        <a:prstGeom prst="ellipse">
          <a:avLst/>
        </a:prstGeom>
        <a:gradFill rotWithShape="0">
          <a:gsLst>
            <a:gs pos="0">
              <a:schemeClr val="accent5">
                <a:alpha val="50000"/>
                <a:hueOff val="-1419125"/>
                <a:satOff val="5687"/>
                <a:lumOff val="1233"/>
                <a:alphaOff val="0"/>
                <a:shade val="51000"/>
                <a:satMod val="130000"/>
              </a:schemeClr>
            </a:gs>
            <a:gs pos="80000">
              <a:schemeClr val="accent5">
                <a:alpha val="50000"/>
                <a:hueOff val="-1419125"/>
                <a:satOff val="5687"/>
                <a:lumOff val="1233"/>
                <a:alphaOff val="0"/>
                <a:shade val="93000"/>
                <a:satMod val="130000"/>
              </a:schemeClr>
            </a:gs>
            <a:gs pos="100000">
              <a:schemeClr val="accent5">
                <a:alpha val="50000"/>
                <a:hueOff val="-1419125"/>
                <a:satOff val="5687"/>
                <a:lumOff val="123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前提条件</a:t>
          </a:r>
          <a:endParaRPr lang="zh-CN" altLang="zh-CN" sz="1800" b="0" kern="1200" dirty="0">
            <a:latin typeface="KaiTi" panose="02010609060101010101" pitchFamily="49" charset="-122"/>
            <a:ea typeface="KaiTi" panose="02010609060101010101" pitchFamily="49" charset="-122"/>
          </a:endParaRPr>
        </a:p>
      </dsp:txBody>
      <dsp:txXfrm>
        <a:off x="1152871" y="142402"/>
        <a:ext cx="685219" cy="685219"/>
      </dsp:txXfrm>
    </dsp:sp>
    <dsp:sp modelId="{8D5A05D0-FFF8-7545-A34E-56A306D38CC1}">
      <dsp:nvSpPr>
        <dsp:cNvPr id="0" name=""/>
        <dsp:cNvSpPr/>
      </dsp:nvSpPr>
      <dsp:spPr>
        <a:xfrm>
          <a:off x="1786195" y="489"/>
          <a:ext cx="969045" cy="969045"/>
        </a:xfrm>
        <a:prstGeom prst="ellipse">
          <a:avLst/>
        </a:prstGeom>
        <a:gradFill rotWithShape="0">
          <a:gsLst>
            <a:gs pos="0">
              <a:schemeClr val="accent5">
                <a:alpha val="50000"/>
                <a:hueOff val="-2838251"/>
                <a:satOff val="11375"/>
                <a:lumOff val="2465"/>
                <a:alphaOff val="0"/>
                <a:shade val="51000"/>
                <a:satMod val="130000"/>
              </a:schemeClr>
            </a:gs>
            <a:gs pos="80000">
              <a:schemeClr val="accent5">
                <a:alpha val="50000"/>
                <a:hueOff val="-2838251"/>
                <a:satOff val="11375"/>
                <a:lumOff val="2465"/>
                <a:alphaOff val="0"/>
                <a:shade val="93000"/>
                <a:satMod val="130000"/>
              </a:schemeClr>
            </a:gs>
            <a:gs pos="100000">
              <a:schemeClr val="accent5">
                <a:alpha val="50000"/>
                <a:hueOff val="-2838251"/>
                <a:satOff val="11375"/>
                <a:lumOff val="246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对抗模型</a:t>
          </a:r>
        </a:p>
      </dsp:txBody>
      <dsp:txXfrm>
        <a:off x="1928108" y="142402"/>
        <a:ext cx="685219" cy="685219"/>
      </dsp:txXfrm>
    </dsp:sp>
    <dsp:sp modelId="{4452A764-182B-0041-BB8C-47F1A3A2B06E}">
      <dsp:nvSpPr>
        <dsp:cNvPr id="0" name=""/>
        <dsp:cNvSpPr/>
      </dsp:nvSpPr>
      <dsp:spPr>
        <a:xfrm>
          <a:off x="2561431" y="489"/>
          <a:ext cx="969045" cy="969045"/>
        </a:xfrm>
        <a:prstGeom prst="ellipse">
          <a:avLst/>
        </a:prstGeom>
        <a:gradFill rotWithShape="0">
          <a:gsLst>
            <a:gs pos="0">
              <a:schemeClr val="accent5">
                <a:alpha val="50000"/>
                <a:hueOff val="-4257376"/>
                <a:satOff val="17062"/>
                <a:lumOff val="3698"/>
                <a:alphaOff val="0"/>
                <a:shade val="51000"/>
                <a:satMod val="130000"/>
              </a:schemeClr>
            </a:gs>
            <a:gs pos="80000">
              <a:schemeClr val="accent5">
                <a:alpha val="50000"/>
                <a:hueOff val="-4257376"/>
                <a:satOff val="17062"/>
                <a:lumOff val="3698"/>
                <a:alphaOff val="0"/>
                <a:shade val="93000"/>
                <a:satMod val="130000"/>
              </a:schemeClr>
            </a:gs>
            <a:gs pos="100000">
              <a:schemeClr val="accent5">
                <a:alpha val="50000"/>
                <a:hueOff val="-4257376"/>
                <a:satOff val="17062"/>
                <a:lumOff val="369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en-US" altLang="en-US" sz="1800" b="0" kern="1200" dirty="0">
              <a:latin typeface="KaiTi" panose="02010609060101010101" pitchFamily="49" charset="-122"/>
              <a:ea typeface="KaiTi" panose="02010609060101010101" pitchFamily="49" charset="-122"/>
            </a:rPr>
            <a:t>AD-PROM</a:t>
          </a:r>
          <a:r>
            <a:rPr lang="zh-CN" altLang="en-US" sz="1800" b="0" kern="1200" dirty="0">
              <a:latin typeface="KaiTi" panose="02010609060101010101" pitchFamily="49" charset="-122"/>
              <a:ea typeface="KaiTi" panose="02010609060101010101" pitchFamily="49" charset="-122"/>
            </a:rPr>
            <a:t>设计</a:t>
          </a:r>
        </a:p>
      </dsp:txBody>
      <dsp:txXfrm>
        <a:off x="2703344" y="142402"/>
        <a:ext cx="685219" cy="685219"/>
      </dsp:txXfrm>
    </dsp:sp>
    <dsp:sp modelId="{83E88F3E-A9ED-0B4D-806F-A10DFC4A4FEF}">
      <dsp:nvSpPr>
        <dsp:cNvPr id="0" name=""/>
        <dsp:cNvSpPr/>
      </dsp:nvSpPr>
      <dsp:spPr>
        <a:xfrm>
          <a:off x="3336667" y="489"/>
          <a:ext cx="969045" cy="969045"/>
        </a:xfrm>
        <a:prstGeom prst="ellipse">
          <a:avLst/>
        </a:prstGeom>
        <a:gradFill rotWithShape="0">
          <a:gsLst>
            <a:gs pos="0">
              <a:schemeClr val="accent5">
                <a:alpha val="50000"/>
                <a:hueOff val="-5676501"/>
                <a:satOff val="22749"/>
                <a:lumOff val="4930"/>
                <a:alphaOff val="0"/>
                <a:shade val="51000"/>
                <a:satMod val="130000"/>
              </a:schemeClr>
            </a:gs>
            <a:gs pos="80000">
              <a:schemeClr val="accent5">
                <a:alpha val="50000"/>
                <a:hueOff val="-5676501"/>
                <a:satOff val="22749"/>
                <a:lumOff val="4930"/>
                <a:alphaOff val="0"/>
                <a:shade val="93000"/>
                <a:satMod val="130000"/>
              </a:schemeClr>
            </a:gs>
            <a:gs pos="100000">
              <a:schemeClr val="accent5">
                <a:alpha val="50000"/>
                <a:hueOff val="-5676501"/>
                <a:satOff val="22749"/>
                <a:lumOff val="493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评估</a:t>
          </a:r>
        </a:p>
      </dsp:txBody>
      <dsp:txXfrm>
        <a:off x="3478580" y="142402"/>
        <a:ext cx="685219" cy="685219"/>
      </dsp:txXfrm>
    </dsp:sp>
    <dsp:sp modelId="{EE476A54-7819-B940-A2CC-7BE2345FAC12}">
      <dsp:nvSpPr>
        <dsp:cNvPr id="0" name=""/>
        <dsp:cNvSpPr/>
      </dsp:nvSpPr>
      <dsp:spPr>
        <a:xfrm>
          <a:off x="4111903" y="489"/>
          <a:ext cx="969045" cy="969045"/>
        </a:xfrm>
        <a:prstGeom prst="ellipse">
          <a:avLst/>
        </a:prstGeom>
        <a:gradFill rotWithShape="0">
          <a:gsLst>
            <a:gs pos="0">
              <a:schemeClr val="accent5">
                <a:alpha val="50000"/>
                <a:hueOff val="-7095626"/>
                <a:satOff val="28436"/>
                <a:lumOff val="6163"/>
                <a:alphaOff val="0"/>
                <a:shade val="51000"/>
                <a:satMod val="130000"/>
              </a:schemeClr>
            </a:gs>
            <a:gs pos="80000">
              <a:schemeClr val="accent5">
                <a:alpha val="50000"/>
                <a:hueOff val="-7095626"/>
                <a:satOff val="28436"/>
                <a:lumOff val="6163"/>
                <a:alphaOff val="0"/>
                <a:shade val="93000"/>
                <a:satMod val="130000"/>
              </a:schemeClr>
            </a:gs>
            <a:gs pos="100000">
              <a:schemeClr val="accent5">
                <a:alpha val="50000"/>
                <a:hueOff val="-7095626"/>
                <a:satOff val="28436"/>
                <a:lumOff val="616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相关工作</a:t>
          </a:r>
          <a:endParaRPr lang="en-US" altLang="zh-CN" sz="1800" b="0" kern="1200" dirty="0">
            <a:latin typeface="KaiTi" panose="02010609060101010101" pitchFamily="49" charset="-122"/>
            <a:ea typeface="KaiTi" panose="02010609060101010101" pitchFamily="49" charset="-122"/>
          </a:endParaRPr>
        </a:p>
      </dsp:txBody>
      <dsp:txXfrm>
        <a:off x="4253816" y="142402"/>
        <a:ext cx="685219" cy="685219"/>
      </dsp:txXfrm>
    </dsp:sp>
    <dsp:sp modelId="{308EC9BA-6E28-4280-91FB-9BFD2DA4AA14}">
      <dsp:nvSpPr>
        <dsp:cNvPr id="0" name=""/>
        <dsp:cNvSpPr/>
      </dsp:nvSpPr>
      <dsp:spPr>
        <a:xfrm>
          <a:off x="4887139" y="489"/>
          <a:ext cx="969045" cy="969045"/>
        </a:xfrm>
        <a:prstGeom prst="ellipse">
          <a:avLst/>
        </a:prstGeom>
        <a:gradFill rotWithShape="0">
          <a:gsLst>
            <a:gs pos="0">
              <a:schemeClr val="accent5">
                <a:alpha val="50000"/>
                <a:hueOff val="-8514751"/>
                <a:satOff val="34124"/>
                <a:lumOff val="7395"/>
                <a:alphaOff val="0"/>
                <a:shade val="51000"/>
                <a:satMod val="130000"/>
              </a:schemeClr>
            </a:gs>
            <a:gs pos="80000">
              <a:schemeClr val="accent5">
                <a:alpha val="50000"/>
                <a:hueOff val="-8514751"/>
                <a:satOff val="34124"/>
                <a:lumOff val="7395"/>
                <a:alphaOff val="0"/>
                <a:shade val="93000"/>
                <a:satMod val="130000"/>
              </a:schemeClr>
            </a:gs>
            <a:gs pos="100000">
              <a:schemeClr val="accent5">
                <a:alpha val="50000"/>
                <a:hueOff val="-8514751"/>
                <a:satOff val="34124"/>
                <a:lumOff val="739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6670" rIns="53330" bIns="26670" numCol="1" spcCol="1270" anchor="ctr" anchorCtr="0">
          <a:noAutofit/>
        </a:bodyPr>
        <a:lstStyle/>
        <a:p>
          <a:pPr marL="0" lvl="0" indent="0" algn="ctr" defTabSz="933450">
            <a:lnSpc>
              <a:spcPct val="90000"/>
            </a:lnSpc>
            <a:spcBef>
              <a:spcPct val="0"/>
            </a:spcBef>
            <a:spcAft>
              <a:spcPct val="35000"/>
            </a:spcAft>
            <a:buNone/>
          </a:pPr>
          <a:r>
            <a:rPr lang="zh-CN" altLang="en-US" sz="2100" b="0" kern="1200" dirty="0">
              <a:latin typeface="KaiTi" panose="02010609060101010101" pitchFamily="49" charset="-122"/>
              <a:ea typeface="KaiTi" panose="02010609060101010101" pitchFamily="49" charset="-122"/>
            </a:rPr>
            <a:t>局限性</a:t>
          </a:r>
          <a:endParaRPr lang="en-US" altLang="zh-CN" sz="2100" b="0" kern="1200" dirty="0">
            <a:latin typeface="KaiTi" panose="02010609060101010101" pitchFamily="49" charset="-122"/>
            <a:ea typeface="KaiTi" panose="02010609060101010101" pitchFamily="49" charset="-122"/>
          </a:endParaRPr>
        </a:p>
      </dsp:txBody>
      <dsp:txXfrm>
        <a:off x="5029052" y="142402"/>
        <a:ext cx="685219" cy="685219"/>
      </dsp:txXfrm>
    </dsp:sp>
    <dsp:sp modelId="{C09CE4F3-B359-4D2C-83D5-92F8D787891E}">
      <dsp:nvSpPr>
        <dsp:cNvPr id="0" name=""/>
        <dsp:cNvSpPr/>
      </dsp:nvSpPr>
      <dsp:spPr>
        <a:xfrm>
          <a:off x="5662376" y="489"/>
          <a:ext cx="969045" cy="969045"/>
        </a:xfrm>
        <a:prstGeom prst="ellipse">
          <a:avLst/>
        </a:prstGeom>
        <a:gradFill rotWithShape="0">
          <a:gsLst>
            <a:gs pos="0">
              <a:schemeClr val="accent5">
                <a:alpha val="50000"/>
                <a:hueOff val="-9933876"/>
                <a:satOff val="39811"/>
                <a:lumOff val="8628"/>
                <a:alphaOff val="0"/>
                <a:shade val="51000"/>
                <a:satMod val="130000"/>
              </a:schemeClr>
            </a:gs>
            <a:gs pos="80000">
              <a:schemeClr val="accent5">
                <a:alpha val="50000"/>
                <a:hueOff val="-9933876"/>
                <a:satOff val="39811"/>
                <a:lumOff val="8628"/>
                <a:alphaOff val="0"/>
                <a:shade val="93000"/>
                <a:satMod val="130000"/>
              </a:schemeClr>
            </a:gs>
            <a:gs pos="100000">
              <a:schemeClr val="accent5">
                <a:alpha val="50000"/>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6670" rIns="53330" bIns="26670" numCol="1" spcCol="1270" anchor="ctr" anchorCtr="0">
          <a:noAutofit/>
        </a:bodyPr>
        <a:lstStyle/>
        <a:p>
          <a:pPr marL="0" lvl="0" indent="0" algn="ctr" defTabSz="933450">
            <a:lnSpc>
              <a:spcPct val="90000"/>
            </a:lnSpc>
            <a:spcBef>
              <a:spcPct val="0"/>
            </a:spcBef>
            <a:spcAft>
              <a:spcPct val="35000"/>
            </a:spcAft>
            <a:buNone/>
          </a:pPr>
          <a:r>
            <a:rPr lang="zh-CN" altLang="en-US" sz="2100" b="0" kern="1200" dirty="0">
              <a:latin typeface="KaiTi" panose="02010609060101010101" pitchFamily="49" charset="-122"/>
              <a:ea typeface="KaiTi" panose="02010609060101010101" pitchFamily="49" charset="-122"/>
            </a:rPr>
            <a:t>结论</a:t>
          </a:r>
          <a:endParaRPr lang="en-US" altLang="zh-CN" sz="2100" b="0" kern="1200" dirty="0">
            <a:latin typeface="KaiTi" panose="02010609060101010101" pitchFamily="49" charset="-122"/>
            <a:ea typeface="KaiTi" panose="02010609060101010101" pitchFamily="49" charset="-122"/>
          </a:endParaRPr>
        </a:p>
      </dsp:txBody>
      <dsp:txXfrm>
        <a:off x="5804289" y="142402"/>
        <a:ext cx="685219" cy="68521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640A45-E628-574D-8452-B3AE7CB34E9A}">
      <dsp:nvSpPr>
        <dsp:cNvPr id="0" name=""/>
        <dsp:cNvSpPr/>
      </dsp:nvSpPr>
      <dsp:spPr>
        <a:xfrm>
          <a:off x="235722" y="489"/>
          <a:ext cx="969045" cy="969045"/>
        </a:xfrm>
        <a:prstGeom prst="ellipse">
          <a:avLst/>
        </a:prstGeom>
        <a:gradFill rotWithShape="0">
          <a:gsLst>
            <a:gs pos="0">
              <a:schemeClr val="accent5">
                <a:alpha val="50000"/>
                <a:hueOff val="0"/>
                <a:satOff val="0"/>
                <a:lumOff val="0"/>
                <a:alphaOff val="0"/>
                <a:shade val="51000"/>
                <a:satMod val="130000"/>
              </a:schemeClr>
            </a:gs>
            <a:gs pos="80000">
              <a:schemeClr val="accent5">
                <a:alpha val="50000"/>
                <a:hueOff val="0"/>
                <a:satOff val="0"/>
                <a:lumOff val="0"/>
                <a:alphaOff val="0"/>
                <a:shade val="93000"/>
                <a:satMod val="130000"/>
              </a:schemeClr>
            </a:gs>
            <a:gs pos="100000">
              <a:schemeClr val="accent5">
                <a:alpha val="5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引言</a:t>
          </a:r>
        </a:p>
      </dsp:txBody>
      <dsp:txXfrm>
        <a:off x="377635" y="142402"/>
        <a:ext cx="685219" cy="685219"/>
      </dsp:txXfrm>
    </dsp:sp>
    <dsp:sp modelId="{EA403AEC-EE1F-394C-8720-C3BD6FA073A2}">
      <dsp:nvSpPr>
        <dsp:cNvPr id="0" name=""/>
        <dsp:cNvSpPr/>
      </dsp:nvSpPr>
      <dsp:spPr>
        <a:xfrm>
          <a:off x="1010958" y="489"/>
          <a:ext cx="969045" cy="969045"/>
        </a:xfrm>
        <a:prstGeom prst="ellipse">
          <a:avLst/>
        </a:prstGeom>
        <a:gradFill rotWithShape="0">
          <a:gsLst>
            <a:gs pos="0">
              <a:schemeClr val="accent5">
                <a:alpha val="50000"/>
                <a:hueOff val="-1419125"/>
                <a:satOff val="5687"/>
                <a:lumOff val="1233"/>
                <a:alphaOff val="0"/>
                <a:shade val="51000"/>
                <a:satMod val="130000"/>
              </a:schemeClr>
            </a:gs>
            <a:gs pos="80000">
              <a:schemeClr val="accent5">
                <a:alpha val="50000"/>
                <a:hueOff val="-1419125"/>
                <a:satOff val="5687"/>
                <a:lumOff val="1233"/>
                <a:alphaOff val="0"/>
                <a:shade val="93000"/>
                <a:satMod val="130000"/>
              </a:schemeClr>
            </a:gs>
            <a:gs pos="100000">
              <a:schemeClr val="accent5">
                <a:alpha val="50000"/>
                <a:hueOff val="-1419125"/>
                <a:satOff val="5687"/>
                <a:lumOff val="123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前提条件</a:t>
          </a:r>
          <a:endParaRPr lang="zh-CN" altLang="zh-CN" sz="1800" b="0" kern="1200" dirty="0">
            <a:latin typeface="KaiTi" panose="02010609060101010101" pitchFamily="49" charset="-122"/>
            <a:ea typeface="KaiTi" panose="02010609060101010101" pitchFamily="49" charset="-122"/>
          </a:endParaRPr>
        </a:p>
      </dsp:txBody>
      <dsp:txXfrm>
        <a:off x="1152871" y="142402"/>
        <a:ext cx="685219" cy="685219"/>
      </dsp:txXfrm>
    </dsp:sp>
    <dsp:sp modelId="{8D5A05D0-FFF8-7545-A34E-56A306D38CC1}">
      <dsp:nvSpPr>
        <dsp:cNvPr id="0" name=""/>
        <dsp:cNvSpPr/>
      </dsp:nvSpPr>
      <dsp:spPr>
        <a:xfrm>
          <a:off x="1786195" y="489"/>
          <a:ext cx="969045" cy="969045"/>
        </a:xfrm>
        <a:prstGeom prst="ellipse">
          <a:avLst/>
        </a:prstGeom>
        <a:gradFill rotWithShape="0">
          <a:gsLst>
            <a:gs pos="0">
              <a:schemeClr val="accent5">
                <a:alpha val="50000"/>
                <a:hueOff val="-2838251"/>
                <a:satOff val="11375"/>
                <a:lumOff val="2465"/>
                <a:alphaOff val="0"/>
                <a:shade val="51000"/>
                <a:satMod val="130000"/>
              </a:schemeClr>
            </a:gs>
            <a:gs pos="80000">
              <a:schemeClr val="accent5">
                <a:alpha val="50000"/>
                <a:hueOff val="-2838251"/>
                <a:satOff val="11375"/>
                <a:lumOff val="2465"/>
                <a:alphaOff val="0"/>
                <a:shade val="93000"/>
                <a:satMod val="130000"/>
              </a:schemeClr>
            </a:gs>
            <a:gs pos="100000">
              <a:schemeClr val="accent5">
                <a:alpha val="50000"/>
                <a:hueOff val="-2838251"/>
                <a:satOff val="11375"/>
                <a:lumOff val="246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对抗模型</a:t>
          </a:r>
        </a:p>
      </dsp:txBody>
      <dsp:txXfrm>
        <a:off x="1928108" y="142402"/>
        <a:ext cx="685219" cy="685219"/>
      </dsp:txXfrm>
    </dsp:sp>
    <dsp:sp modelId="{4452A764-182B-0041-BB8C-47F1A3A2B06E}">
      <dsp:nvSpPr>
        <dsp:cNvPr id="0" name=""/>
        <dsp:cNvSpPr/>
      </dsp:nvSpPr>
      <dsp:spPr>
        <a:xfrm>
          <a:off x="2561431" y="489"/>
          <a:ext cx="969045" cy="969045"/>
        </a:xfrm>
        <a:prstGeom prst="ellipse">
          <a:avLst/>
        </a:prstGeom>
        <a:gradFill rotWithShape="0">
          <a:gsLst>
            <a:gs pos="0">
              <a:schemeClr val="accent5">
                <a:alpha val="50000"/>
                <a:hueOff val="-4257376"/>
                <a:satOff val="17062"/>
                <a:lumOff val="3698"/>
                <a:alphaOff val="0"/>
                <a:shade val="51000"/>
                <a:satMod val="130000"/>
              </a:schemeClr>
            </a:gs>
            <a:gs pos="80000">
              <a:schemeClr val="accent5">
                <a:alpha val="50000"/>
                <a:hueOff val="-4257376"/>
                <a:satOff val="17062"/>
                <a:lumOff val="3698"/>
                <a:alphaOff val="0"/>
                <a:shade val="93000"/>
                <a:satMod val="130000"/>
              </a:schemeClr>
            </a:gs>
            <a:gs pos="100000">
              <a:schemeClr val="accent5">
                <a:alpha val="50000"/>
                <a:hueOff val="-4257376"/>
                <a:satOff val="17062"/>
                <a:lumOff val="369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en-US" altLang="en-US" sz="1800" b="0" kern="1200" dirty="0">
              <a:latin typeface="KaiTi" panose="02010609060101010101" pitchFamily="49" charset="-122"/>
              <a:ea typeface="KaiTi" panose="02010609060101010101" pitchFamily="49" charset="-122"/>
            </a:rPr>
            <a:t>AD-PROM</a:t>
          </a:r>
          <a:r>
            <a:rPr lang="zh-CN" altLang="en-US" sz="1800" b="0" kern="1200" dirty="0">
              <a:latin typeface="KaiTi" panose="02010609060101010101" pitchFamily="49" charset="-122"/>
              <a:ea typeface="KaiTi" panose="02010609060101010101" pitchFamily="49" charset="-122"/>
            </a:rPr>
            <a:t>设计</a:t>
          </a:r>
        </a:p>
      </dsp:txBody>
      <dsp:txXfrm>
        <a:off x="2703344" y="142402"/>
        <a:ext cx="685219" cy="685219"/>
      </dsp:txXfrm>
    </dsp:sp>
    <dsp:sp modelId="{83E88F3E-A9ED-0B4D-806F-A10DFC4A4FEF}">
      <dsp:nvSpPr>
        <dsp:cNvPr id="0" name=""/>
        <dsp:cNvSpPr/>
      </dsp:nvSpPr>
      <dsp:spPr>
        <a:xfrm>
          <a:off x="3336667" y="489"/>
          <a:ext cx="969045" cy="969045"/>
        </a:xfrm>
        <a:prstGeom prst="ellipse">
          <a:avLst/>
        </a:prstGeom>
        <a:gradFill rotWithShape="0">
          <a:gsLst>
            <a:gs pos="0">
              <a:schemeClr val="accent5">
                <a:alpha val="50000"/>
                <a:hueOff val="-5676501"/>
                <a:satOff val="22749"/>
                <a:lumOff val="4930"/>
                <a:alphaOff val="0"/>
                <a:shade val="51000"/>
                <a:satMod val="130000"/>
              </a:schemeClr>
            </a:gs>
            <a:gs pos="80000">
              <a:schemeClr val="accent5">
                <a:alpha val="50000"/>
                <a:hueOff val="-5676501"/>
                <a:satOff val="22749"/>
                <a:lumOff val="4930"/>
                <a:alphaOff val="0"/>
                <a:shade val="93000"/>
                <a:satMod val="130000"/>
              </a:schemeClr>
            </a:gs>
            <a:gs pos="100000">
              <a:schemeClr val="accent5">
                <a:alpha val="50000"/>
                <a:hueOff val="-5676501"/>
                <a:satOff val="22749"/>
                <a:lumOff val="493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评估</a:t>
          </a:r>
        </a:p>
      </dsp:txBody>
      <dsp:txXfrm>
        <a:off x="3478580" y="142402"/>
        <a:ext cx="685219" cy="685219"/>
      </dsp:txXfrm>
    </dsp:sp>
    <dsp:sp modelId="{EE476A54-7819-B940-A2CC-7BE2345FAC12}">
      <dsp:nvSpPr>
        <dsp:cNvPr id="0" name=""/>
        <dsp:cNvSpPr/>
      </dsp:nvSpPr>
      <dsp:spPr>
        <a:xfrm>
          <a:off x="4111903" y="489"/>
          <a:ext cx="969045" cy="969045"/>
        </a:xfrm>
        <a:prstGeom prst="ellipse">
          <a:avLst/>
        </a:prstGeom>
        <a:gradFill rotWithShape="0">
          <a:gsLst>
            <a:gs pos="0">
              <a:schemeClr val="accent5">
                <a:alpha val="50000"/>
                <a:hueOff val="-7095626"/>
                <a:satOff val="28436"/>
                <a:lumOff val="6163"/>
                <a:alphaOff val="0"/>
                <a:shade val="51000"/>
                <a:satMod val="130000"/>
              </a:schemeClr>
            </a:gs>
            <a:gs pos="80000">
              <a:schemeClr val="accent5">
                <a:alpha val="50000"/>
                <a:hueOff val="-7095626"/>
                <a:satOff val="28436"/>
                <a:lumOff val="6163"/>
                <a:alphaOff val="0"/>
                <a:shade val="93000"/>
                <a:satMod val="130000"/>
              </a:schemeClr>
            </a:gs>
            <a:gs pos="100000">
              <a:schemeClr val="accent5">
                <a:alpha val="50000"/>
                <a:hueOff val="-7095626"/>
                <a:satOff val="28436"/>
                <a:lumOff val="616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相关工作</a:t>
          </a:r>
          <a:endParaRPr lang="en-US" altLang="zh-CN" sz="1800" b="0" kern="1200" dirty="0">
            <a:latin typeface="KaiTi" panose="02010609060101010101" pitchFamily="49" charset="-122"/>
            <a:ea typeface="KaiTi" panose="02010609060101010101" pitchFamily="49" charset="-122"/>
          </a:endParaRPr>
        </a:p>
      </dsp:txBody>
      <dsp:txXfrm>
        <a:off x="4253816" y="142402"/>
        <a:ext cx="685219" cy="685219"/>
      </dsp:txXfrm>
    </dsp:sp>
    <dsp:sp modelId="{308EC9BA-6E28-4280-91FB-9BFD2DA4AA14}">
      <dsp:nvSpPr>
        <dsp:cNvPr id="0" name=""/>
        <dsp:cNvSpPr/>
      </dsp:nvSpPr>
      <dsp:spPr>
        <a:xfrm>
          <a:off x="4887139" y="489"/>
          <a:ext cx="969045" cy="969045"/>
        </a:xfrm>
        <a:prstGeom prst="ellipse">
          <a:avLst/>
        </a:prstGeom>
        <a:gradFill rotWithShape="0">
          <a:gsLst>
            <a:gs pos="0">
              <a:schemeClr val="accent5">
                <a:alpha val="50000"/>
                <a:hueOff val="-8514751"/>
                <a:satOff val="34124"/>
                <a:lumOff val="7395"/>
                <a:alphaOff val="0"/>
                <a:shade val="51000"/>
                <a:satMod val="130000"/>
              </a:schemeClr>
            </a:gs>
            <a:gs pos="80000">
              <a:schemeClr val="accent5">
                <a:alpha val="50000"/>
                <a:hueOff val="-8514751"/>
                <a:satOff val="34124"/>
                <a:lumOff val="7395"/>
                <a:alphaOff val="0"/>
                <a:shade val="93000"/>
                <a:satMod val="130000"/>
              </a:schemeClr>
            </a:gs>
            <a:gs pos="100000">
              <a:schemeClr val="accent5">
                <a:alpha val="50000"/>
                <a:hueOff val="-8514751"/>
                <a:satOff val="34124"/>
                <a:lumOff val="739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6670" rIns="53330" bIns="26670" numCol="1" spcCol="1270" anchor="ctr" anchorCtr="0">
          <a:noAutofit/>
        </a:bodyPr>
        <a:lstStyle/>
        <a:p>
          <a:pPr marL="0" lvl="0" indent="0" algn="ctr" defTabSz="933450">
            <a:lnSpc>
              <a:spcPct val="90000"/>
            </a:lnSpc>
            <a:spcBef>
              <a:spcPct val="0"/>
            </a:spcBef>
            <a:spcAft>
              <a:spcPct val="35000"/>
            </a:spcAft>
            <a:buNone/>
          </a:pPr>
          <a:r>
            <a:rPr lang="zh-CN" altLang="en-US" sz="2100" b="0" kern="1200" dirty="0">
              <a:latin typeface="KaiTi" panose="02010609060101010101" pitchFamily="49" charset="-122"/>
              <a:ea typeface="KaiTi" panose="02010609060101010101" pitchFamily="49" charset="-122"/>
            </a:rPr>
            <a:t>局限性</a:t>
          </a:r>
          <a:endParaRPr lang="en-US" altLang="zh-CN" sz="2100" b="0" kern="1200" dirty="0">
            <a:latin typeface="KaiTi" panose="02010609060101010101" pitchFamily="49" charset="-122"/>
            <a:ea typeface="KaiTi" panose="02010609060101010101" pitchFamily="49" charset="-122"/>
          </a:endParaRPr>
        </a:p>
      </dsp:txBody>
      <dsp:txXfrm>
        <a:off x="5029052" y="142402"/>
        <a:ext cx="685219" cy="685219"/>
      </dsp:txXfrm>
    </dsp:sp>
    <dsp:sp modelId="{C09CE4F3-B359-4D2C-83D5-92F8D787891E}">
      <dsp:nvSpPr>
        <dsp:cNvPr id="0" name=""/>
        <dsp:cNvSpPr/>
      </dsp:nvSpPr>
      <dsp:spPr>
        <a:xfrm>
          <a:off x="5662376" y="489"/>
          <a:ext cx="969045" cy="969045"/>
        </a:xfrm>
        <a:prstGeom prst="ellipse">
          <a:avLst/>
        </a:prstGeom>
        <a:gradFill rotWithShape="0">
          <a:gsLst>
            <a:gs pos="0">
              <a:schemeClr val="accent5">
                <a:alpha val="50000"/>
                <a:hueOff val="-9933876"/>
                <a:satOff val="39811"/>
                <a:lumOff val="8628"/>
                <a:alphaOff val="0"/>
                <a:shade val="51000"/>
                <a:satMod val="130000"/>
              </a:schemeClr>
            </a:gs>
            <a:gs pos="80000">
              <a:schemeClr val="accent5">
                <a:alpha val="50000"/>
                <a:hueOff val="-9933876"/>
                <a:satOff val="39811"/>
                <a:lumOff val="8628"/>
                <a:alphaOff val="0"/>
                <a:shade val="93000"/>
                <a:satMod val="130000"/>
              </a:schemeClr>
            </a:gs>
            <a:gs pos="100000">
              <a:schemeClr val="accent5">
                <a:alpha val="50000"/>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6670" rIns="53330" bIns="26670" numCol="1" spcCol="1270" anchor="ctr" anchorCtr="0">
          <a:noAutofit/>
        </a:bodyPr>
        <a:lstStyle/>
        <a:p>
          <a:pPr marL="0" lvl="0" indent="0" algn="ctr" defTabSz="933450">
            <a:lnSpc>
              <a:spcPct val="90000"/>
            </a:lnSpc>
            <a:spcBef>
              <a:spcPct val="0"/>
            </a:spcBef>
            <a:spcAft>
              <a:spcPct val="35000"/>
            </a:spcAft>
            <a:buNone/>
          </a:pPr>
          <a:r>
            <a:rPr lang="zh-CN" altLang="en-US" sz="2100" b="0" kern="1200" dirty="0">
              <a:latin typeface="KaiTi" panose="02010609060101010101" pitchFamily="49" charset="-122"/>
              <a:ea typeface="KaiTi" panose="02010609060101010101" pitchFamily="49" charset="-122"/>
            </a:rPr>
            <a:t>结论</a:t>
          </a:r>
          <a:endParaRPr lang="en-US" altLang="zh-CN" sz="2100" b="0" kern="1200" dirty="0">
            <a:latin typeface="KaiTi" panose="02010609060101010101" pitchFamily="49" charset="-122"/>
            <a:ea typeface="KaiTi" panose="02010609060101010101" pitchFamily="49" charset="-122"/>
          </a:endParaRPr>
        </a:p>
      </dsp:txBody>
      <dsp:txXfrm>
        <a:off x="5804289" y="142402"/>
        <a:ext cx="685219" cy="6852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640A45-E628-574D-8452-B3AE7CB34E9A}">
      <dsp:nvSpPr>
        <dsp:cNvPr id="0" name=""/>
        <dsp:cNvSpPr/>
      </dsp:nvSpPr>
      <dsp:spPr>
        <a:xfrm>
          <a:off x="235722" y="489"/>
          <a:ext cx="969045" cy="969045"/>
        </a:xfrm>
        <a:prstGeom prst="ellipse">
          <a:avLst/>
        </a:prstGeom>
        <a:gradFill rotWithShape="0">
          <a:gsLst>
            <a:gs pos="0">
              <a:schemeClr val="accent5">
                <a:alpha val="50000"/>
                <a:hueOff val="0"/>
                <a:satOff val="0"/>
                <a:lumOff val="0"/>
                <a:alphaOff val="0"/>
                <a:shade val="51000"/>
                <a:satMod val="130000"/>
              </a:schemeClr>
            </a:gs>
            <a:gs pos="80000">
              <a:schemeClr val="accent5">
                <a:alpha val="50000"/>
                <a:hueOff val="0"/>
                <a:satOff val="0"/>
                <a:lumOff val="0"/>
                <a:alphaOff val="0"/>
                <a:shade val="93000"/>
                <a:satMod val="130000"/>
              </a:schemeClr>
            </a:gs>
            <a:gs pos="100000">
              <a:schemeClr val="accent5">
                <a:alpha val="5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引言</a:t>
          </a:r>
        </a:p>
      </dsp:txBody>
      <dsp:txXfrm>
        <a:off x="377635" y="142402"/>
        <a:ext cx="685219" cy="685219"/>
      </dsp:txXfrm>
    </dsp:sp>
    <dsp:sp modelId="{EA403AEC-EE1F-394C-8720-C3BD6FA073A2}">
      <dsp:nvSpPr>
        <dsp:cNvPr id="0" name=""/>
        <dsp:cNvSpPr/>
      </dsp:nvSpPr>
      <dsp:spPr>
        <a:xfrm>
          <a:off x="1010958" y="489"/>
          <a:ext cx="969045" cy="969045"/>
        </a:xfrm>
        <a:prstGeom prst="ellipse">
          <a:avLst/>
        </a:prstGeom>
        <a:gradFill rotWithShape="0">
          <a:gsLst>
            <a:gs pos="0">
              <a:schemeClr val="accent5">
                <a:alpha val="50000"/>
                <a:hueOff val="-1419125"/>
                <a:satOff val="5687"/>
                <a:lumOff val="1233"/>
                <a:alphaOff val="0"/>
                <a:shade val="51000"/>
                <a:satMod val="130000"/>
              </a:schemeClr>
            </a:gs>
            <a:gs pos="80000">
              <a:schemeClr val="accent5">
                <a:alpha val="50000"/>
                <a:hueOff val="-1419125"/>
                <a:satOff val="5687"/>
                <a:lumOff val="1233"/>
                <a:alphaOff val="0"/>
                <a:shade val="93000"/>
                <a:satMod val="130000"/>
              </a:schemeClr>
            </a:gs>
            <a:gs pos="100000">
              <a:schemeClr val="accent5">
                <a:alpha val="50000"/>
                <a:hueOff val="-1419125"/>
                <a:satOff val="5687"/>
                <a:lumOff val="123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前提条件</a:t>
          </a:r>
          <a:endParaRPr lang="zh-CN" altLang="zh-CN" sz="1800" b="0" kern="1200" dirty="0">
            <a:latin typeface="KaiTi" panose="02010609060101010101" pitchFamily="49" charset="-122"/>
            <a:ea typeface="KaiTi" panose="02010609060101010101" pitchFamily="49" charset="-122"/>
          </a:endParaRPr>
        </a:p>
      </dsp:txBody>
      <dsp:txXfrm>
        <a:off x="1152871" y="142402"/>
        <a:ext cx="685219" cy="685219"/>
      </dsp:txXfrm>
    </dsp:sp>
    <dsp:sp modelId="{8D5A05D0-FFF8-7545-A34E-56A306D38CC1}">
      <dsp:nvSpPr>
        <dsp:cNvPr id="0" name=""/>
        <dsp:cNvSpPr/>
      </dsp:nvSpPr>
      <dsp:spPr>
        <a:xfrm>
          <a:off x="1786195" y="489"/>
          <a:ext cx="969045" cy="969045"/>
        </a:xfrm>
        <a:prstGeom prst="ellipse">
          <a:avLst/>
        </a:prstGeom>
        <a:gradFill rotWithShape="0">
          <a:gsLst>
            <a:gs pos="0">
              <a:schemeClr val="accent5">
                <a:alpha val="50000"/>
                <a:hueOff val="-2838251"/>
                <a:satOff val="11375"/>
                <a:lumOff val="2465"/>
                <a:alphaOff val="0"/>
                <a:shade val="51000"/>
                <a:satMod val="130000"/>
              </a:schemeClr>
            </a:gs>
            <a:gs pos="80000">
              <a:schemeClr val="accent5">
                <a:alpha val="50000"/>
                <a:hueOff val="-2838251"/>
                <a:satOff val="11375"/>
                <a:lumOff val="2465"/>
                <a:alphaOff val="0"/>
                <a:shade val="93000"/>
                <a:satMod val="130000"/>
              </a:schemeClr>
            </a:gs>
            <a:gs pos="100000">
              <a:schemeClr val="accent5">
                <a:alpha val="50000"/>
                <a:hueOff val="-2838251"/>
                <a:satOff val="11375"/>
                <a:lumOff val="246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对抗模型</a:t>
          </a:r>
        </a:p>
      </dsp:txBody>
      <dsp:txXfrm>
        <a:off x="1928108" y="142402"/>
        <a:ext cx="685219" cy="685219"/>
      </dsp:txXfrm>
    </dsp:sp>
    <dsp:sp modelId="{4452A764-182B-0041-BB8C-47F1A3A2B06E}">
      <dsp:nvSpPr>
        <dsp:cNvPr id="0" name=""/>
        <dsp:cNvSpPr/>
      </dsp:nvSpPr>
      <dsp:spPr>
        <a:xfrm>
          <a:off x="2561431" y="489"/>
          <a:ext cx="969045" cy="969045"/>
        </a:xfrm>
        <a:prstGeom prst="ellipse">
          <a:avLst/>
        </a:prstGeom>
        <a:gradFill rotWithShape="0">
          <a:gsLst>
            <a:gs pos="0">
              <a:schemeClr val="accent5">
                <a:alpha val="50000"/>
                <a:hueOff val="-4257376"/>
                <a:satOff val="17062"/>
                <a:lumOff val="3698"/>
                <a:alphaOff val="0"/>
                <a:shade val="51000"/>
                <a:satMod val="130000"/>
              </a:schemeClr>
            </a:gs>
            <a:gs pos="80000">
              <a:schemeClr val="accent5">
                <a:alpha val="50000"/>
                <a:hueOff val="-4257376"/>
                <a:satOff val="17062"/>
                <a:lumOff val="3698"/>
                <a:alphaOff val="0"/>
                <a:shade val="93000"/>
                <a:satMod val="130000"/>
              </a:schemeClr>
            </a:gs>
            <a:gs pos="100000">
              <a:schemeClr val="accent5">
                <a:alpha val="50000"/>
                <a:hueOff val="-4257376"/>
                <a:satOff val="17062"/>
                <a:lumOff val="369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en-US" altLang="en-US" sz="1800" b="0" kern="1200" dirty="0">
              <a:latin typeface="KaiTi" panose="02010609060101010101" pitchFamily="49" charset="-122"/>
              <a:ea typeface="KaiTi" panose="02010609060101010101" pitchFamily="49" charset="-122"/>
            </a:rPr>
            <a:t>AD-PROM</a:t>
          </a:r>
          <a:r>
            <a:rPr lang="zh-CN" altLang="en-US" sz="1800" b="0" kern="1200" dirty="0">
              <a:latin typeface="KaiTi" panose="02010609060101010101" pitchFamily="49" charset="-122"/>
              <a:ea typeface="KaiTi" panose="02010609060101010101" pitchFamily="49" charset="-122"/>
            </a:rPr>
            <a:t>设计</a:t>
          </a:r>
        </a:p>
      </dsp:txBody>
      <dsp:txXfrm>
        <a:off x="2703344" y="142402"/>
        <a:ext cx="685219" cy="685219"/>
      </dsp:txXfrm>
    </dsp:sp>
    <dsp:sp modelId="{83E88F3E-A9ED-0B4D-806F-A10DFC4A4FEF}">
      <dsp:nvSpPr>
        <dsp:cNvPr id="0" name=""/>
        <dsp:cNvSpPr/>
      </dsp:nvSpPr>
      <dsp:spPr>
        <a:xfrm>
          <a:off x="3336667" y="489"/>
          <a:ext cx="969045" cy="969045"/>
        </a:xfrm>
        <a:prstGeom prst="ellipse">
          <a:avLst/>
        </a:prstGeom>
        <a:gradFill rotWithShape="0">
          <a:gsLst>
            <a:gs pos="0">
              <a:schemeClr val="accent5">
                <a:alpha val="50000"/>
                <a:hueOff val="-5676501"/>
                <a:satOff val="22749"/>
                <a:lumOff val="4930"/>
                <a:alphaOff val="0"/>
                <a:shade val="51000"/>
                <a:satMod val="130000"/>
              </a:schemeClr>
            </a:gs>
            <a:gs pos="80000">
              <a:schemeClr val="accent5">
                <a:alpha val="50000"/>
                <a:hueOff val="-5676501"/>
                <a:satOff val="22749"/>
                <a:lumOff val="4930"/>
                <a:alphaOff val="0"/>
                <a:shade val="93000"/>
                <a:satMod val="130000"/>
              </a:schemeClr>
            </a:gs>
            <a:gs pos="100000">
              <a:schemeClr val="accent5">
                <a:alpha val="50000"/>
                <a:hueOff val="-5676501"/>
                <a:satOff val="22749"/>
                <a:lumOff val="493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评估</a:t>
          </a:r>
        </a:p>
      </dsp:txBody>
      <dsp:txXfrm>
        <a:off x="3478580" y="142402"/>
        <a:ext cx="685219" cy="685219"/>
      </dsp:txXfrm>
    </dsp:sp>
    <dsp:sp modelId="{EE476A54-7819-B940-A2CC-7BE2345FAC12}">
      <dsp:nvSpPr>
        <dsp:cNvPr id="0" name=""/>
        <dsp:cNvSpPr/>
      </dsp:nvSpPr>
      <dsp:spPr>
        <a:xfrm>
          <a:off x="4111903" y="489"/>
          <a:ext cx="969045" cy="969045"/>
        </a:xfrm>
        <a:prstGeom prst="ellipse">
          <a:avLst/>
        </a:prstGeom>
        <a:gradFill rotWithShape="0">
          <a:gsLst>
            <a:gs pos="0">
              <a:schemeClr val="accent5">
                <a:alpha val="50000"/>
                <a:hueOff val="-7095626"/>
                <a:satOff val="28436"/>
                <a:lumOff val="6163"/>
                <a:alphaOff val="0"/>
                <a:shade val="51000"/>
                <a:satMod val="130000"/>
              </a:schemeClr>
            </a:gs>
            <a:gs pos="80000">
              <a:schemeClr val="accent5">
                <a:alpha val="50000"/>
                <a:hueOff val="-7095626"/>
                <a:satOff val="28436"/>
                <a:lumOff val="6163"/>
                <a:alphaOff val="0"/>
                <a:shade val="93000"/>
                <a:satMod val="130000"/>
              </a:schemeClr>
            </a:gs>
            <a:gs pos="100000">
              <a:schemeClr val="accent5">
                <a:alpha val="50000"/>
                <a:hueOff val="-7095626"/>
                <a:satOff val="28436"/>
                <a:lumOff val="6163"/>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2860" rIns="53330" bIns="22860" numCol="1" spcCol="1270" anchor="ctr" anchorCtr="0">
          <a:noAutofit/>
        </a:bodyPr>
        <a:lstStyle/>
        <a:p>
          <a:pPr marL="0" lvl="0" indent="0" algn="ctr" defTabSz="800100">
            <a:lnSpc>
              <a:spcPct val="90000"/>
            </a:lnSpc>
            <a:spcBef>
              <a:spcPct val="0"/>
            </a:spcBef>
            <a:spcAft>
              <a:spcPct val="35000"/>
            </a:spcAft>
            <a:buNone/>
          </a:pPr>
          <a:r>
            <a:rPr lang="zh-CN" altLang="en-US" sz="1800" b="0" kern="1200" dirty="0">
              <a:latin typeface="KaiTi" panose="02010609060101010101" pitchFamily="49" charset="-122"/>
              <a:ea typeface="KaiTi" panose="02010609060101010101" pitchFamily="49" charset="-122"/>
            </a:rPr>
            <a:t>相关工作</a:t>
          </a:r>
          <a:endParaRPr lang="en-US" altLang="zh-CN" sz="1800" b="0" kern="1200" dirty="0">
            <a:latin typeface="KaiTi" panose="02010609060101010101" pitchFamily="49" charset="-122"/>
            <a:ea typeface="KaiTi" panose="02010609060101010101" pitchFamily="49" charset="-122"/>
          </a:endParaRPr>
        </a:p>
      </dsp:txBody>
      <dsp:txXfrm>
        <a:off x="4253816" y="142402"/>
        <a:ext cx="685219" cy="685219"/>
      </dsp:txXfrm>
    </dsp:sp>
    <dsp:sp modelId="{308EC9BA-6E28-4280-91FB-9BFD2DA4AA14}">
      <dsp:nvSpPr>
        <dsp:cNvPr id="0" name=""/>
        <dsp:cNvSpPr/>
      </dsp:nvSpPr>
      <dsp:spPr>
        <a:xfrm>
          <a:off x="4887139" y="489"/>
          <a:ext cx="969045" cy="969045"/>
        </a:xfrm>
        <a:prstGeom prst="ellipse">
          <a:avLst/>
        </a:prstGeom>
        <a:gradFill rotWithShape="0">
          <a:gsLst>
            <a:gs pos="0">
              <a:schemeClr val="accent5">
                <a:alpha val="50000"/>
                <a:hueOff val="-8514751"/>
                <a:satOff val="34124"/>
                <a:lumOff val="7395"/>
                <a:alphaOff val="0"/>
                <a:shade val="51000"/>
                <a:satMod val="130000"/>
              </a:schemeClr>
            </a:gs>
            <a:gs pos="80000">
              <a:schemeClr val="accent5">
                <a:alpha val="50000"/>
                <a:hueOff val="-8514751"/>
                <a:satOff val="34124"/>
                <a:lumOff val="7395"/>
                <a:alphaOff val="0"/>
                <a:shade val="93000"/>
                <a:satMod val="130000"/>
              </a:schemeClr>
            </a:gs>
            <a:gs pos="100000">
              <a:schemeClr val="accent5">
                <a:alpha val="50000"/>
                <a:hueOff val="-8514751"/>
                <a:satOff val="34124"/>
                <a:lumOff val="739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6670" rIns="53330" bIns="26670" numCol="1" spcCol="1270" anchor="ctr" anchorCtr="0">
          <a:noAutofit/>
        </a:bodyPr>
        <a:lstStyle/>
        <a:p>
          <a:pPr marL="0" lvl="0" indent="0" algn="ctr" defTabSz="933450">
            <a:lnSpc>
              <a:spcPct val="90000"/>
            </a:lnSpc>
            <a:spcBef>
              <a:spcPct val="0"/>
            </a:spcBef>
            <a:spcAft>
              <a:spcPct val="35000"/>
            </a:spcAft>
            <a:buNone/>
          </a:pPr>
          <a:r>
            <a:rPr lang="zh-CN" altLang="en-US" sz="2100" b="0" kern="1200" dirty="0">
              <a:latin typeface="KaiTi" panose="02010609060101010101" pitchFamily="49" charset="-122"/>
              <a:ea typeface="KaiTi" panose="02010609060101010101" pitchFamily="49" charset="-122"/>
            </a:rPr>
            <a:t>局限性</a:t>
          </a:r>
          <a:endParaRPr lang="en-US" altLang="zh-CN" sz="2100" b="0" kern="1200" dirty="0">
            <a:latin typeface="KaiTi" panose="02010609060101010101" pitchFamily="49" charset="-122"/>
            <a:ea typeface="KaiTi" panose="02010609060101010101" pitchFamily="49" charset="-122"/>
          </a:endParaRPr>
        </a:p>
      </dsp:txBody>
      <dsp:txXfrm>
        <a:off x="5029052" y="142402"/>
        <a:ext cx="685219" cy="685219"/>
      </dsp:txXfrm>
    </dsp:sp>
    <dsp:sp modelId="{C09CE4F3-B359-4D2C-83D5-92F8D787891E}">
      <dsp:nvSpPr>
        <dsp:cNvPr id="0" name=""/>
        <dsp:cNvSpPr/>
      </dsp:nvSpPr>
      <dsp:spPr>
        <a:xfrm>
          <a:off x="5662376" y="489"/>
          <a:ext cx="969045" cy="969045"/>
        </a:xfrm>
        <a:prstGeom prst="ellipse">
          <a:avLst/>
        </a:prstGeom>
        <a:gradFill rotWithShape="0">
          <a:gsLst>
            <a:gs pos="0">
              <a:schemeClr val="accent5">
                <a:alpha val="50000"/>
                <a:hueOff val="-9933876"/>
                <a:satOff val="39811"/>
                <a:lumOff val="8628"/>
                <a:alphaOff val="0"/>
                <a:shade val="51000"/>
                <a:satMod val="130000"/>
              </a:schemeClr>
            </a:gs>
            <a:gs pos="80000">
              <a:schemeClr val="accent5">
                <a:alpha val="50000"/>
                <a:hueOff val="-9933876"/>
                <a:satOff val="39811"/>
                <a:lumOff val="8628"/>
                <a:alphaOff val="0"/>
                <a:shade val="93000"/>
                <a:satMod val="130000"/>
              </a:schemeClr>
            </a:gs>
            <a:gs pos="100000">
              <a:schemeClr val="accent5">
                <a:alpha val="50000"/>
                <a:hueOff val="-9933876"/>
                <a:satOff val="39811"/>
                <a:lumOff val="862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tx1"/>
        </a:fontRef>
      </dsp:style>
      <dsp:txBody>
        <a:bodyPr spcFirstLastPara="0" vert="horz" wrap="square" lIns="53330" tIns="26670" rIns="53330" bIns="26670" numCol="1" spcCol="1270" anchor="ctr" anchorCtr="0">
          <a:noAutofit/>
        </a:bodyPr>
        <a:lstStyle/>
        <a:p>
          <a:pPr marL="0" lvl="0" indent="0" algn="ctr" defTabSz="933450">
            <a:lnSpc>
              <a:spcPct val="90000"/>
            </a:lnSpc>
            <a:spcBef>
              <a:spcPct val="0"/>
            </a:spcBef>
            <a:spcAft>
              <a:spcPct val="35000"/>
            </a:spcAft>
            <a:buNone/>
          </a:pPr>
          <a:r>
            <a:rPr lang="zh-CN" altLang="en-US" sz="2100" b="0" kern="1200" dirty="0">
              <a:latin typeface="KaiTi" panose="02010609060101010101" pitchFamily="49" charset="-122"/>
              <a:ea typeface="KaiTi" panose="02010609060101010101" pitchFamily="49" charset="-122"/>
            </a:rPr>
            <a:t>结论</a:t>
          </a:r>
          <a:endParaRPr lang="en-US" altLang="zh-CN" sz="2100" b="0" kern="1200" dirty="0">
            <a:latin typeface="KaiTi" panose="02010609060101010101" pitchFamily="49" charset="-122"/>
            <a:ea typeface="KaiTi" panose="02010609060101010101" pitchFamily="49" charset="-122"/>
          </a:endParaRPr>
        </a:p>
      </dsp:txBody>
      <dsp:txXfrm>
        <a:off x="5804289" y="142402"/>
        <a:ext cx="685219" cy="685219"/>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同侧圆角矩形 2">
            <a:extLst>
              <a:ext uri="{FF2B5EF4-FFF2-40B4-BE49-F238E27FC236}">
                <a16:creationId xmlns:a16="http://schemas.microsoft.com/office/drawing/2014/main" id="{FDED19CF-91C3-49DD-96DA-70A71BA25AA1}"/>
              </a:ext>
            </a:extLst>
          </p:cNvPr>
          <p:cNvSpPr/>
          <p:nvPr userDrawn="1"/>
        </p:nvSpPr>
        <p:spPr>
          <a:xfrm rot="16200000">
            <a:off x="4419383" y="-606508"/>
            <a:ext cx="2667299" cy="11506063"/>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pic>
        <p:nvPicPr>
          <p:cNvPr id="10" name="图片 9">
            <a:extLst>
              <a:ext uri="{FF2B5EF4-FFF2-40B4-BE49-F238E27FC236}">
                <a16:creationId xmlns:a16="http://schemas.microsoft.com/office/drawing/2014/main" id="{87B0A562-67F8-4727-A545-97E8AF529B98}"/>
              </a:ext>
            </a:extLst>
          </p:cNvPr>
          <p:cNvPicPr>
            <a:picLocks/>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8088403" y="681825"/>
            <a:ext cx="3432086" cy="3146829"/>
          </a:xfrm>
          <a:prstGeom prst="rect">
            <a:avLst/>
          </a:prstGeom>
          <a:effectLst>
            <a:reflection blurRad="6350" stA="52000" endA="300" endPos="35000" dir="5400000" sy="-100000" algn="bl" rotWithShape="0"/>
          </a:effectLst>
        </p:spPr>
      </p:pic>
      <p:sp>
        <p:nvSpPr>
          <p:cNvPr id="14" name="文本框 13">
            <a:extLst>
              <a:ext uri="{FF2B5EF4-FFF2-40B4-BE49-F238E27FC236}">
                <a16:creationId xmlns:a16="http://schemas.microsoft.com/office/drawing/2014/main" id="{82EB87E0-76A6-4D20-BB3C-5641C297FEE5}"/>
              </a:ext>
            </a:extLst>
          </p:cNvPr>
          <p:cNvSpPr txBox="1"/>
          <p:nvPr userDrawn="1"/>
        </p:nvSpPr>
        <p:spPr>
          <a:xfrm>
            <a:off x="8834150" y="5883627"/>
            <a:ext cx="2391114" cy="338554"/>
          </a:xfrm>
          <a:prstGeom prst="rect">
            <a:avLst/>
          </a:prstGeom>
          <a:noFill/>
        </p:spPr>
        <p:txBody>
          <a:bodyPr wrap="square" rtlCol="0">
            <a:spAutoFit/>
          </a:bodyPr>
          <a:lstStyle/>
          <a:p>
            <a:pPr algn="dist"/>
            <a:r>
              <a:rPr kumimoji="1" lang="zh-CN" altLang="en-US" sz="16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6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6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pic>
        <p:nvPicPr>
          <p:cNvPr id="16" name="图片 15">
            <a:extLst>
              <a:ext uri="{FF2B5EF4-FFF2-40B4-BE49-F238E27FC236}">
                <a16:creationId xmlns:a16="http://schemas.microsoft.com/office/drawing/2014/main" id="{5BF11CA5-A697-4AC5-BEF5-D78AECE8D4DE}"/>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42045" y="287362"/>
            <a:ext cx="2332153" cy="699646"/>
          </a:xfrm>
          <a:prstGeom prst="rect">
            <a:avLst/>
          </a:prstGeom>
        </p:spPr>
      </p:pic>
      <p:sp>
        <p:nvSpPr>
          <p:cNvPr id="2" name="标题 1"/>
          <p:cNvSpPr>
            <a:spLocks noGrp="1"/>
          </p:cNvSpPr>
          <p:nvPr>
            <p:ph type="ctrTitle"/>
          </p:nvPr>
        </p:nvSpPr>
        <p:spPr>
          <a:xfrm>
            <a:off x="864037" y="2013055"/>
            <a:ext cx="9792415" cy="1389038"/>
          </a:xfrm>
          <a:prstGeom prst="rect">
            <a:avLst/>
          </a:prstGeom>
        </p:spPr>
        <p:txBody>
          <a:bodyPr/>
          <a:lstStyle>
            <a:lvl1pPr algn="ctr">
              <a:defRPr>
                <a:solidFill>
                  <a:srgbClr val="0070C0"/>
                </a:solidFill>
              </a:defRPr>
            </a:lvl1pPr>
          </a:lstStyle>
          <a:p>
            <a:r>
              <a:rPr lang="zh-CN" altLang="en-US"/>
              <a:t>单击此处编辑母版标题样式</a:t>
            </a:r>
          </a:p>
        </p:txBody>
      </p:sp>
      <p:sp>
        <p:nvSpPr>
          <p:cNvPr id="3" name="副标题 2"/>
          <p:cNvSpPr>
            <a:spLocks noGrp="1"/>
          </p:cNvSpPr>
          <p:nvPr>
            <p:ph type="subTitle" idx="1"/>
          </p:nvPr>
        </p:nvSpPr>
        <p:spPr>
          <a:xfrm>
            <a:off x="1728073" y="3923557"/>
            <a:ext cx="8064342" cy="1404587"/>
          </a:xfrm>
        </p:spPr>
        <p:txBody>
          <a:bodyPr>
            <a:normAutofit/>
          </a:bodyPr>
          <a:lstStyle>
            <a:lvl1pPr marL="0" indent="0" algn="ctr">
              <a:buNone/>
              <a:defRPr sz="2800">
                <a:solidFill>
                  <a:schemeClr val="bg1"/>
                </a:solidFill>
                <a:latin typeface="微软雅黑" panose="020B0503020204020204" pitchFamily="34" charset="-122"/>
                <a:ea typeface="微软雅黑" panose="020B0503020204020204" pitchFamily="34" charset="-122"/>
              </a:defRPr>
            </a:lvl1pPr>
            <a:lvl2pPr marL="576026" indent="0" algn="ctr">
              <a:buNone/>
              <a:defRPr>
                <a:solidFill>
                  <a:schemeClr val="tx1">
                    <a:tint val="75000"/>
                  </a:schemeClr>
                </a:solidFill>
              </a:defRPr>
            </a:lvl2pPr>
            <a:lvl3pPr marL="1152053" indent="0" algn="ctr">
              <a:buNone/>
              <a:defRPr>
                <a:solidFill>
                  <a:schemeClr val="tx1">
                    <a:tint val="75000"/>
                  </a:schemeClr>
                </a:solidFill>
              </a:defRPr>
            </a:lvl3pPr>
            <a:lvl4pPr marL="1728079" indent="0" algn="ctr">
              <a:buNone/>
              <a:defRPr>
                <a:solidFill>
                  <a:schemeClr val="tx1">
                    <a:tint val="75000"/>
                  </a:schemeClr>
                </a:solidFill>
              </a:defRPr>
            </a:lvl4pPr>
            <a:lvl5pPr marL="2304105" indent="0" algn="ctr">
              <a:buNone/>
              <a:defRPr>
                <a:solidFill>
                  <a:schemeClr val="tx1">
                    <a:tint val="75000"/>
                  </a:schemeClr>
                </a:solidFill>
              </a:defRPr>
            </a:lvl5pPr>
            <a:lvl6pPr marL="2880131" indent="0" algn="ctr">
              <a:buNone/>
              <a:defRPr>
                <a:solidFill>
                  <a:schemeClr val="tx1">
                    <a:tint val="75000"/>
                  </a:schemeClr>
                </a:solidFill>
              </a:defRPr>
            </a:lvl6pPr>
            <a:lvl7pPr marL="3456158" indent="0" algn="ctr">
              <a:buNone/>
              <a:defRPr>
                <a:solidFill>
                  <a:schemeClr val="tx1">
                    <a:tint val="75000"/>
                  </a:schemeClr>
                </a:solidFill>
              </a:defRPr>
            </a:lvl7pPr>
            <a:lvl8pPr marL="4032184" indent="0" algn="ctr">
              <a:buNone/>
              <a:defRPr>
                <a:solidFill>
                  <a:schemeClr val="tx1">
                    <a:tint val="75000"/>
                  </a:schemeClr>
                </a:solidFill>
              </a:defRPr>
            </a:lvl8pPr>
            <a:lvl9pPr marL="4608210" indent="0" algn="ctr">
              <a:buNone/>
              <a:defRPr>
                <a:solidFill>
                  <a:schemeClr val="tx1">
                    <a:tint val="75000"/>
                  </a:schemeClr>
                </a:solidFill>
              </a:defRPr>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71681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576025" y="196988"/>
            <a:ext cx="8364775" cy="579048"/>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574617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352354" y="259508"/>
            <a:ext cx="2592110" cy="5529150"/>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76025" y="259508"/>
            <a:ext cx="7584321" cy="552915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59744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8" name="同侧圆角矩形 2">
            <a:extLst>
              <a:ext uri="{FF2B5EF4-FFF2-40B4-BE49-F238E27FC236}">
                <a16:creationId xmlns:a16="http://schemas.microsoft.com/office/drawing/2014/main" id="{E3A2ED9E-23F0-4631-9239-F466A540170E}"/>
              </a:ext>
            </a:extLst>
          </p:cNvPr>
          <p:cNvSpPr/>
          <p:nvPr userDrawn="1"/>
        </p:nvSpPr>
        <p:spPr>
          <a:xfrm rot="16200000">
            <a:off x="5299537" y="-5312911"/>
            <a:ext cx="908048" cy="11533861"/>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sp>
        <p:nvSpPr>
          <p:cNvPr id="3" name="内容占位符 2"/>
          <p:cNvSpPr>
            <a:spLocks noGrp="1"/>
          </p:cNvSpPr>
          <p:nvPr>
            <p:ph idx="1"/>
          </p:nvPr>
        </p:nvSpPr>
        <p:spPr>
          <a:xfrm>
            <a:off x="576025" y="1083642"/>
            <a:ext cx="10368439" cy="4705016"/>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9" name="图片 8">
            <a:extLst>
              <a:ext uri="{FF2B5EF4-FFF2-40B4-BE49-F238E27FC236}">
                <a16:creationId xmlns:a16="http://schemas.microsoft.com/office/drawing/2014/main" id="{A813AB48-3FD0-45B7-998D-DAE2C42D5C3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9232034" y="37376"/>
            <a:ext cx="2205954" cy="651212"/>
          </a:xfrm>
          <a:prstGeom prst="rect">
            <a:avLst/>
          </a:prstGeom>
        </p:spPr>
      </p:pic>
      <p:sp>
        <p:nvSpPr>
          <p:cNvPr id="10" name="文本框 9">
            <a:extLst>
              <a:ext uri="{FF2B5EF4-FFF2-40B4-BE49-F238E27FC236}">
                <a16:creationId xmlns:a16="http://schemas.microsoft.com/office/drawing/2014/main" id="{6F438833-C0B0-4D14-A01A-5FF15CD47681}"/>
              </a:ext>
            </a:extLst>
          </p:cNvPr>
          <p:cNvSpPr txBox="1"/>
          <p:nvPr userDrawn="1"/>
        </p:nvSpPr>
        <p:spPr>
          <a:xfrm>
            <a:off x="9644181" y="592575"/>
            <a:ext cx="1848511" cy="261610"/>
          </a:xfrm>
          <a:prstGeom prst="rect">
            <a:avLst/>
          </a:prstGeom>
          <a:noFill/>
        </p:spPr>
        <p:txBody>
          <a:bodyPr wrap="square" rtlCol="0">
            <a:spAutoFit/>
          </a:bodyPr>
          <a:lstStyle/>
          <a:p>
            <a:pPr algn="dist"/>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
        <p:nvSpPr>
          <p:cNvPr id="11" name="圆角矩形 1">
            <a:extLst>
              <a:ext uri="{FF2B5EF4-FFF2-40B4-BE49-F238E27FC236}">
                <a16:creationId xmlns:a16="http://schemas.microsoft.com/office/drawing/2014/main" id="{1ACC0964-70D7-400D-9FFC-81207A3975FC}"/>
              </a:ext>
            </a:extLst>
          </p:cNvPr>
          <p:cNvSpPr/>
          <p:nvPr userDrawn="1"/>
        </p:nvSpPr>
        <p:spPr>
          <a:xfrm>
            <a:off x="298108" y="304799"/>
            <a:ext cx="84846" cy="364362"/>
          </a:xfrm>
          <a:prstGeom prst="roundRect">
            <a:avLst>
              <a:gd name="adj" fmla="val 50000"/>
            </a:avLst>
          </a:prstGeom>
          <a:solidFill>
            <a:schemeClr val="bg1"/>
          </a:solidFill>
          <a:ln w="19050" cap="flat">
            <a:noFill/>
            <a:prstDash val="solid"/>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black"/>
              </a:solidFill>
            </a:endParaRPr>
          </a:p>
        </p:txBody>
      </p:sp>
      <p:sp>
        <p:nvSpPr>
          <p:cNvPr id="2" name="标题 1"/>
          <p:cNvSpPr>
            <a:spLocks noGrp="1"/>
          </p:cNvSpPr>
          <p:nvPr>
            <p:ph type="title"/>
          </p:nvPr>
        </p:nvSpPr>
        <p:spPr>
          <a:xfrm>
            <a:off x="568213" y="175592"/>
            <a:ext cx="8581321" cy="579048"/>
          </a:xfrm>
          <a:prstGeom prst="rect">
            <a:avLst/>
          </a:prstGeom>
        </p:spPr>
        <p:txBody>
          <a:bodyPr/>
          <a:lstStyle>
            <a:lvl1pPr>
              <a:defRPr sz="3600"/>
            </a:lvl1pPr>
          </a:lstStyle>
          <a:p>
            <a:r>
              <a:rPr lang="zh-CN" altLang="en-US" dirty="0"/>
              <a:t>单击此处编辑母版标题样式</a:t>
            </a:r>
          </a:p>
        </p:txBody>
      </p:sp>
    </p:spTree>
    <p:extLst>
      <p:ext uri="{BB962C8B-B14F-4D97-AF65-F5344CB8AC3E}">
        <p14:creationId xmlns:p14="http://schemas.microsoft.com/office/powerpoint/2010/main" val="3731873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2" name="同侧圆角矩形 2">
            <a:extLst>
              <a:ext uri="{FF2B5EF4-FFF2-40B4-BE49-F238E27FC236}">
                <a16:creationId xmlns:a16="http://schemas.microsoft.com/office/drawing/2014/main" id="{DC606D6A-92BD-48B9-B84B-24DF20D69D1E}"/>
              </a:ext>
            </a:extLst>
          </p:cNvPr>
          <p:cNvSpPr/>
          <p:nvPr userDrawn="1"/>
        </p:nvSpPr>
        <p:spPr>
          <a:xfrm rot="16200000">
            <a:off x="5299537" y="-5312911"/>
            <a:ext cx="908048" cy="11533861"/>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sp>
        <p:nvSpPr>
          <p:cNvPr id="2" name="标题 1"/>
          <p:cNvSpPr>
            <a:spLocks noGrp="1"/>
          </p:cNvSpPr>
          <p:nvPr>
            <p:ph type="title"/>
          </p:nvPr>
        </p:nvSpPr>
        <p:spPr>
          <a:xfrm>
            <a:off x="910039" y="4164114"/>
            <a:ext cx="9792415" cy="1287034"/>
          </a:xfrm>
          <a:prstGeom prst="rect">
            <a:avLst/>
          </a:prstGeom>
        </p:spPr>
        <p:txBody>
          <a:bodyPr anchor="t"/>
          <a:lstStyle>
            <a:lvl1pPr algn="l">
              <a:defRPr sz="5040" b="1" cap="all"/>
            </a:lvl1pPr>
          </a:lstStyle>
          <a:p>
            <a:r>
              <a:rPr lang="zh-CN" altLang="en-US"/>
              <a:t>单击此处编辑母版标题样式</a:t>
            </a:r>
          </a:p>
        </p:txBody>
      </p:sp>
      <p:sp>
        <p:nvSpPr>
          <p:cNvPr id="3" name="文本占位符 2"/>
          <p:cNvSpPr>
            <a:spLocks noGrp="1"/>
          </p:cNvSpPr>
          <p:nvPr>
            <p:ph type="body" idx="1"/>
          </p:nvPr>
        </p:nvSpPr>
        <p:spPr>
          <a:xfrm>
            <a:off x="910039" y="2746575"/>
            <a:ext cx="9792415" cy="1417537"/>
          </a:xfrm>
        </p:spPr>
        <p:txBody>
          <a:bodyPr anchor="b"/>
          <a:lstStyle>
            <a:lvl1pPr marL="0" indent="0">
              <a:buNone/>
              <a:defRPr sz="2520">
                <a:solidFill>
                  <a:schemeClr val="tx1">
                    <a:tint val="75000"/>
                  </a:schemeClr>
                </a:solidFill>
              </a:defRPr>
            </a:lvl1pPr>
            <a:lvl2pPr marL="576026" indent="0">
              <a:buNone/>
              <a:defRPr sz="2268">
                <a:solidFill>
                  <a:schemeClr val="tx1">
                    <a:tint val="75000"/>
                  </a:schemeClr>
                </a:solidFill>
              </a:defRPr>
            </a:lvl2pPr>
            <a:lvl3pPr marL="1152053" indent="0">
              <a:buNone/>
              <a:defRPr sz="2016">
                <a:solidFill>
                  <a:schemeClr val="tx1">
                    <a:tint val="75000"/>
                  </a:schemeClr>
                </a:solidFill>
              </a:defRPr>
            </a:lvl3pPr>
            <a:lvl4pPr marL="1728079" indent="0">
              <a:buNone/>
              <a:defRPr sz="1764">
                <a:solidFill>
                  <a:schemeClr val="tx1">
                    <a:tint val="75000"/>
                  </a:schemeClr>
                </a:solidFill>
              </a:defRPr>
            </a:lvl4pPr>
            <a:lvl5pPr marL="2304105" indent="0">
              <a:buNone/>
              <a:defRPr sz="1764">
                <a:solidFill>
                  <a:schemeClr val="tx1">
                    <a:tint val="75000"/>
                  </a:schemeClr>
                </a:solidFill>
              </a:defRPr>
            </a:lvl5pPr>
            <a:lvl6pPr marL="2880131" indent="0">
              <a:buNone/>
              <a:defRPr sz="1764">
                <a:solidFill>
                  <a:schemeClr val="tx1">
                    <a:tint val="75000"/>
                  </a:schemeClr>
                </a:solidFill>
              </a:defRPr>
            </a:lvl6pPr>
            <a:lvl7pPr marL="3456158" indent="0">
              <a:buNone/>
              <a:defRPr sz="1764">
                <a:solidFill>
                  <a:schemeClr val="tx1">
                    <a:tint val="75000"/>
                  </a:schemeClr>
                </a:solidFill>
              </a:defRPr>
            </a:lvl7pPr>
            <a:lvl8pPr marL="4032184" indent="0">
              <a:buNone/>
              <a:defRPr sz="1764">
                <a:solidFill>
                  <a:schemeClr val="tx1">
                    <a:tint val="75000"/>
                  </a:schemeClr>
                </a:solidFill>
              </a:defRPr>
            </a:lvl8pPr>
            <a:lvl9pPr marL="4608210" indent="0">
              <a:buNone/>
              <a:defRPr sz="1764">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8" name="图片 7">
            <a:extLst>
              <a:ext uri="{FF2B5EF4-FFF2-40B4-BE49-F238E27FC236}">
                <a16:creationId xmlns:a16="http://schemas.microsoft.com/office/drawing/2014/main" id="{1E40F4F1-B81E-4B4B-9F2F-97969C26E83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9232034" y="37376"/>
            <a:ext cx="2205954" cy="651212"/>
          </a:xfrm>
          <a:prstGeom prst="rect">
            <a:avLst/>
          </a:prstGeom>
        </p:spPr>
      </p:pic>
      <p:sp>
        <p:nvSpPr>
          <p:cNvPr id="9" name="文本框 8">
            <a:extLst>
              <a:ext uri="{FF2B5EF4-FFF2-40B4-BE49-F238E27FC236}">
                <a16:creationId xmlns:a16="http://schemas.microsoft.com/office/drawing/2014/main" id="{C51C73AF-D7CC-4F76-9A4F-FD9AED90D94E}"/>
              </a:ext>
            </a:extLst>
          </p:cNvPr>
          <p:cNvSpPr txBox="1"/>
          <p:nvPr userDrawn="1"/>
        </p:nvSpPr>
        <p:spPr>
          <a:xfrm>
            <a:off x="9644181" y="592575"/>
            <a:ext cx="1848511" cy="261610"/>
          </a:xfrm>
          <a:prstGeom prst="rect">
            <a:avLst/>
          </a:prstGeom>
          <a:noFill/>
        </p:spPr>
        <p:txBody>
          <a:bodyPr wrap="square" rtlCol="0">
            <a:spAutoFit/>
          </a:bodyPr>
          <a:lstStyle/>
          <a:p>
            <a:pPr algn="dist"/>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
        <p:nvSpPr>
          <p:cNvPr id="10" name="圆角矩形 1">
            <a:extLst>
              <a:ext uri="{FF2B5EF4-FFF2-40B4-BE49-F238E27FC236}">
                <a16:creationId xmlns:a16="http://schemas.microsoft.com/office/drawing/2014/main" id="{E2B55AD6-DA99-4576-94DB-6406C94F70E5}"/>
              </a:ext>
            </a:extLst>
          </p:cNvPr>
          <p:cNvSpPr/>
          <p:nvPr userDrawn="1"/>
        </p:nvSpPr>
        <p:spPr>
          <a:xfrm>
            <a:off x="298108" y="304799"/>
            <a:ext cx="84846" cy="364362"/>
          </a:xfrm>
          <a:prstGeom prst="roundRect">
            <a:avLst>
              <a:gd name="adj" fmla="val 50000"/>
            </a:avLst>
          </a:prstGeom>
          <a:solidFill>
            <a:schemeClr val="bg1"/>
          </a:solidFill>
          <a:ln w="19050" cap="flat">
            <a:noFill/>
            <a:prstDash val="solid"/>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black"/>
              </a:solidFill>
            </a:endParaRPr>
          </a:p>
        </p:txBody>
      </p:sp>
    </p:spTree>
    <p:extLst>
      <p:ext uri="{BB962C8B-B14F-4D97-AF65-F5344CB8AC3E}">
        <p14:creationId xmlns:p14="http://schemas.microsoft.com/office/powerpoint/2010/main" val="27229986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同侧圆角矩形 2">
            <a:extLst>
              <a:ext uri="{FF2B5EF4-FFF2-40B4-BE49-F238E27FC236}">
                <a16:creationId xmlns:a16="http://schemas.microsoft.com/office/drawing/2014/main" id="{48F64987-D40B-4DBD-9B8F-7225FF93289A}"/>
              </a:ext>
            </a:extLst>
          </p:cNvPr>
          <p:cNvSpPr/>
          <p:nvPr userDrawn="1"/>
        </p:nvSpPr>
        <p:spPr>
          <a:xfrm rot="16200000">
            <a:off x="5299537" y="-5312911"/>
            <a:ext cx="908048" cy="11533861"/>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pic>
        <p:nvPicPr>
          <p:cNvPr id="11" name="图片 10">
            <a:extLst>
              <a:ext uri="{FF2B5EF4-FFF2-40B4-BE49-F238E27FC236}">
                <a16:creationId xmlns:a16="http://schemas.microsoft.com/office/drawing/2014/main" id="{6CB501D5-30DB-47E6-BBB0-C48FABA2721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9232034" y="37376"/>
            <a:ext cx="2205954" cy="651212"/>
          </a:xfrm>
          <a:prstGeom prst="rect">
            <a:avLst/>
          </a:prstGeom>
        </p:spPr>
      </p:pic>
      <p:sp>
        <p:nvSpPr>
          <p:cNvPr id="13" name="文本框 12">
            <a:extLst>
              <a:ext uri="{FF2B5EF4-FFF2-40B4-BE49-F238E27FC236}">
                <a16:creationId xmlns:a16="http://schemas.microsoft.com/office/drawing/2014/main" id="{C484D8B9-81D1-4DCE-AA58-9091A070E75D}"/>
              </a:ext>
            </a:extLst>
          </p:cNvPr>
          <p:cNvSpPr txBox="1"/>
          <p:nvPr userDrawn="1"/>
        </p:nvSpPr>
        <p:spPr>
          <a:xfrm>
            <a:off x="9644181" y="592575"/>
            <a:ext cx="1848511" cy="261610"/>
          </a:xfrm>
          <a:prstGeom prst="rect">
            <a:avLst/>
          </a:prstGeom>
          <a:noFill/>
        </p:spPr>
        <p:txBody>
          <a:bodyPr wrap="square" rtlCol="0">
            <a:spAutoFit/>
          </a:bodyPr>
          <a:lstStyle/>
          <a:p>
            <a:pPr algn="dist"/>
            <a:r>
              <a:rPr kumimoji="1" lang="zh-CN" altLang="en-US" sz="105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05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05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
        <p:nvSpPr>
          <p:cNvPr id="15" name="圆角矩形 1">
            <a:extLst>
              <a:ext uri="{FF2B5EF4-FFF2-40B4-BE49-F238E27FC236}">
                <a16:creationId xmlns:a16="http://schemas.microsoft.com/office/drawing/2014/main" id="{65C0009B-A7A3-4D7F-A71C-FF7F1C5B21FA}"/>
              </a:ext>
            </a:extLst>
          </p:cNvPr>
          <p:cNvSpPr/>
          <p:nvPr userDrawn="1"/>
        </p:nvSpPr>
        <p:spPr>
          <a:xfrm>
            <a:off x="298108" y="304799"/>
            <a:ext cx="84846" cy="364362"/>
          </a:xfrm>
          <a:prstGeom prst="roundRect">
            <a:avLst>
              <a:gd name="adj" fmla="val 50000"/>
            </a:avLst>
          </a:prstGeom>
          <a:solidFill>
            <a:schemeClr val="bg1"/>
          </a:solidFill>
          <a:ln w="19050" cap="flat">
            <a:noFill/>
            <a:prstDash val="solid"/>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600">
              <a:solidFill>
                <a:prstClr val="black"/>
              </a:solidFill>
            </a:endParaRPr>
          </a:p>
        </p:txBody>
      </p:sp>
      <p:sp>
        <p:nvSpPr>
          <p:cNvPr id="2" name="标题 1"/>
          <p:cNvSpPr>
            <a:spLocks noGrp="1"/>
          </p:cNvSpPr>
          <p:nvPr>
            <p:ph type="title"/>
          </p:nvPr>
        </p:nvSpPr>
        <p:spPr>
          <a:xfrm>
            <a:off x="576025" y="196988"/>
            <a:ext cx="8364775" cy="579048"/>
          </a:xfrm>
          <a:prstGeom prst="rect">
            <a:avLst/>
          </a:prstGeom>
        </p:spPr>
        <p:txBody>
          <a:bodyPr/>
          <a:lstStyle>
            <a:lvl1pPr>
              <a:defRPr sz="3600"/>
            </a:lvl1pPr>
          </a:lstStyle>
          <a:p>
            <a:r>
              <a:rPr lang="zh-CN" altLang="en-US" dirty="0"/>
              <a:t>单击此处编辑母版标题样式</a:t>
            </a:r>
          </a:p>
        </p:txBody>
      </p:sp>
      <p:sp>
        <p:nvSpPr>
          <p:cNvPr id="3" name="内容占位符 2"/>
          <p:cNvSpPr>
            <a:spLocks noGrp="1"/>
          </p:cNvSpPr>
          <p:nvPr>
            <p:ph sz="half" idx="1"/>
          </p:nvPr>
        </p:nvSpPr>
        <p:spPr>
          <a:xfrm>
            <a:off x="576024" y="1512042"/>
            <a:ext cx="5088216" cy="4276616"/>
          </a:xfrm>
        </p:spPr>
        <p:txBody>
          <a:bodyPr/>
          <a:lstStyle>
            <a:lvl1pPr>
              <a:defRPr sz="3528"/>
            </a:lvl1pPr>
            <a:lvl2pPr>
              <a:defRPr sz="3024"/>
            </a:lvl2pPr>
            <a:lvl3pPr>
              <a:defRPr sz="2520"/>
            </a:lvl3pPr>
            <a:lvl4pPr>
              <a:defRPr sz="2268"/>
            </a:lvl4pPr>
            <a:lvl5pPr>
              <a:defRPr sz="2268"/>
            </a:lvl5pPr>
            <a:lvl6pPr>
              <a:defRPr sz="2268"/>
            </a:lvl6pPr>
            <a:lvl7pPr>
              <a:defRPr sz="2268"/>
            </a:lvl7pPr>
            <a:lvl8pPr>
              <a:defRPr sz="2268"/>
            </a:lvl8pPr>
            <a:lvl9pPr>
              <a:defRPr sz="2268"/>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5856248" y="1512042"/>
            <a:ext cx="5088216" cy="4276616"/>
          </a:xfrm>
        </p:spPr>
        <p:txBody>
          <a:bodyPr/>
          <a:lstStyle>
            <a:lvl1pPr>
              <a:defRPr sz="3528"/>
            </a:lvl1pPr>
            <a:lvl2pPr>
              <a:defRPr sz="3024"/>
            </a:lvl2pPr>
            <a:lvl3pPr>
              <a:defRPr sz="2520"/>
            </a:lvl3pPr>
            <a:lvl4pPr>
              <a:defRPr sz="2268"/>
            </a:lvl4pPr>
            <a:lvl5pPr>
              <a:defRPr sz="2268"/>
            </a:lvl5pPr>
            <a:lvl6pPr>
              <a:defRPr sz="2268"/>
            </a:lvl6pPr>
            <a:lvl7pPr>
              <a:defRPr sz="2268"/>
            </a:lvl7pPr>
            <a:lvl8pPr>
              <a:defRPr sz="2268"/>
            </a:lvl8pPr>
            <a:lvl9pPr>
              <a:defRPr sz="2268"/>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845462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同侧圆角矩形 2">
            <a:extLst>
              <a:ext uri="{FF2B5EF4-FFF2-40B4-BE49-F238E27FC236}">
                <a16:creationId xmlns:a16="http://schemas.microsoft.com/office/drawing/2014/main" id="{D44C2BFC-B199-4C7A-82B3-6EAA178C0067}"/>
              </a:ext>
            </a:extLst>
          </p:cNvPr>
          <p:cNvSpPr/>
          <p:nvPr userDrawn="1"/>
        </p:nvSpPr>
        <p:spPr>
          <a:xfrm rot="16200000">
            <a:off x="5299537" y="-5312911"/>
            <a:ext cx="908048" cy="11533861"/>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pic>
        <p:nvPicPr>
          <p:cNvPr id="13" name="图片 12">
            <a:extLst>
              <a:ext uri="{FF2B5EF4-FFF2-40B4-BE49-F238E27FC236}">
                <a16:creationId xmlns:a16="http://schemas.microsoft.com/office/drawing/2014/main" id="{A40FFE6C-EBED-4FD7-BA62-7A14C7BD2CF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9232034" y="37376"/>
            <a:ext cx="2205954" cy="651212"/>
          </a:xfrm>
          <a:prstGeom prst="rect">
            <a:avLst/>
          </a:prstGeom>
        </p:spPr>
      </p:pic>
      <p:sp>
        <p:nvSpPr>
          <p:cNvPr id="15" name="文本框 14">
            <a:extLst>
              <a:ext uri="{FF2B5EF4-FFF2-40B4-BE49-F238E27FC236}">
                <a16:creationId xmlns:a16="http://schemas.microsoft.com/office/drawing/2014/main" id="{67EA652D-DE3A-4331-AF24-5E480FA2AA82}"/>
              </a:ext>
            </a:extLst>
          </p:cNvPr>
          <p:cNvSpPr txBox="1"/>
          <p:nvPr userDrawn="1"/>
        </p:nvSpPr>
        <p:spPr>
          <a:xfrm>
            <a:off x="9644181" y="592575"/>
            <a:ext cx="1848511" cy="261610"/>
          </a:xfrm>
          <a:prstGeom prst="rect">
            <a:avLst/>
          </a:prstGeom>
          <a:noFill/>
        </p:spPr>
        <p:txBody>
          <a:bodyPr wrap="square" rtlCol="0">
            <a:spAutoFit/>
          </a:bodyPr>
          <a:lstStyle/>
          <a:p>
            <a:pPr algn="dist"/>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
        <p:nvSpPr>
          <p:cNvPr id="17" name="圆角矩形 1">
            <a:extLst>
              <a:ext uri="{FF2B5EF4-FFF2-40B4-BE49-F238E27FC236}">
                <a16:creationId xmlns:a16="http://schemas.microsoft.com/office/drawing/2014/main" id="{40A981D7-EB4D-43B4-810A-B1513E8F7A44}"/>
              </a:ext>
            </a:extLst>
          </p:cNvPr>
          <p:cNvSpPr/>
          <p:nvPr userDrawn="1"/>
        </p:nvSpPr>
        <p:spPr>
          <a:xfrm>
            <a:off x="298108" y="304799"/>
            <a:ext cx="84846" cy="364362"/>
          </a:xfrm>
          <a:prstGeom prst="roundRect">
            <a:avLst>
              <a:gd name="adj" fmla="val 50000"/>
            </a:avLst>
          </a:prstGeom>
          <a:solidFill>
            <a:schemeClr val="bg1"/>
          </a:solidFill>
          <a:ln w="19050" cap="flat">
            <a:noFill/>
            <a:prstDash val="solid"/>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black"/>
              </a:solidFill>
            </a:endParaRPr>
          </a:p>
        </p:txBody>
      </p:sp>
      <p:sp>
        <p:nvSpPr>
          <p:cNvPr id="2" name="标题 1"/>
          <p:cNvSpPr>
            <a:spLocks noGrp="1"/>
          </p:cNvSpPr>
          <p:nvPr>
            <p:ph type="title"/>
          </p:nvPr>
        </p:nvSpPr>
        <p:spPr>
          <a:xfrm>
            <a:off x="576025" y="196988"/>
            <a:ext cx="8364775" cy="579048"/>
          </a:xfrm>
          <a:prstGeom prst="rect">
            <a:avLst/>
          </a:prstGeom>
        </p:spPr>
        <p:txBody>
          <a:bodyPr/>
          <a:lstStyle>
            <a:lvl1pPr>
              <a:defRPr sz="3600"/>
            </a:lvl1pPr>
          </a:lstStyle>
          <a:p>
            <a:r>
              <a:rPr lang="zh-CN" altLang="en-US" dirty="0"/>
              <a:t>单击此处编辑母版标题样式</a:t>
            </a:r>
          </a:p>
        </p:txBody>
      </p:sp>
      <p:sp>
        <p:nvSpPr>
          <p:cNvPr id="3" name="文本占位符 2"/>
          <p:cNvSpPr>
            <a:spLocks noGrp="1"/>
          </p:cNvSpPr>
          <p:nvPr>
            <p:ph type="body" idx="1"/>
          </p:nvPr>
        </p:nvSpPr>
        <p:spPr>
          <a:xfrm>
            <a:off x="576025" y="1450540"/>
            <a:ext cx="5090216" cy="604516"/>
          </a:xfrm>
        </p:spPr>
        <p:txBody>
          <a:bodyPr anchor="b"/>
          <a:lstStyle>
            <a:lvl1pPr marL="0" indent="0">
              <a:buNone/>
              <a:defRPr sz="3024" b="1"/>
            </a:lvl1pPr>
            <a:lvl2pPr marL="576026" indent="0">
              <a:buNone/>
              <a:defRPr sz="2520" b="1"/>
            </a:lvl2pPr>
            <a:lvl3pPr marL="1152053" indent="0">
              <a:buNone/>
              <a:defRPr sz="2268" b="1"/>
            </a:lvl3pPr>
            <a:lvl4pPr marL="1728079" indent="0">
              <a:buNone/>
              <a:defRPr sz="2016" b="1"/>
            </a:lvl4pPr>
            <a:lvl5pPr marL="2304105" indent="0">
              <a:buNone/>
              <a:defRPr sz="2016" b="1"/>
            </a:lvl5pPr>
            <a:lvl6pPr marL="2880131" indent="0">
              <a:buNone/>
              <a:defRPr sz="2016" b="1"/>
            </a:lvl6pPr>
            <a:lvl7pPr marL="3456158" indent="0">
              <a:buNone/>
              <a:defRPr sz="2016" b="1"/>
            </a:lvl7pPr>
            <a:lvl8pPr marL="4032184" indent="0">
              <a:buNone/>
              <a:defRPr sz="2016" b="1"/>
            </a:lvl8pPr>
            <a:lvl9pPr marL="4608210" indent="0">
              <a:buNone/>
              <a:defRPr sz="2016" b="1"/>
            </a:lvl9pPr>
          </a:lstStyle>
          <a:p>
            <a:pPr lvl="0"/>
            <a:r>
              <a:rPr lang="zh-CN" altLang="en-US"/>
              <a:t>单击此处编辑母版文本样式</a:t>
            </a:r>
          </a:p>
        </p:txBody>
      </p:sp>
      <p:sp>
        <p:nvSpPr>
          <p:cNvPr id="4" name="内容占位符 3"/>
          <p:cNvSpPr>
            <a:spLocks noGrp="1"/>
          </p:cNvSpPr>
          <p:nvPr>
            <p:ph sz="half" idx="2"/>
          </p:nvPr>
        </p:nvSpPr>
        <p:spPr>
          <a:xfrm>
            <a:off x="576025" y="2055055"/>
            <a:ext cx="5090216" cy="3733601"/>
          </a:xfrm>
        </p:spPr>
        <p:txBody>
          <a:bodyPr/>
          <a:lstStyle>
            <a:lvl1pPr>
              <a:defRPr sz="3024"/>
            </a:lvl1pPr>
            <a:lvl2pPr>
              <a:defRPr sz="2520"/>
            </a:lvl2pPr>
            <a:lvl3pPr>
              <a:defRPr sz="2268"/>
            </a:lvl3pPr>
            <a:lvl4pPr>
              <a:defRPr sz="2016"/>
            </a:lvl4pPr>
            <a:lvl5pPr>
              <a:defRPr sz="2016"/>
            </a:lvl5pPr>
            <a:lvl6pPr>
              <a:defRPr sz="2016"/>
            </a:lvl6pPr>
            <a:lvl7pPr>
              <a:defRPr sz="2016"/>
            </a:lvl7pPr>
            <a:lvl8pPr>
              <a:defRPr sz="2016"/>
            </a:lvl8pPr>
            <a:lvl9pPr>
              <a:defRPr sz="2016"/>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5852250" y="1450540"/>
            <a:ext cx="5092216" cy="604516"/>
          </a:xfrm>
        </p:spPr>
        <p:txBody>
          <a:bodyPr anchor="b"/>
          <a:lstStyle>
            <a:lvl1pPr marL="0" indent="0">
              <a:buNone/>
              <a:defRPr sz="3024" b="1"/>
            </a:lvl1pPr>
            <a:lvl2pPr marL="576026" indent="0">
              <a:buNone/>
              <a:defRPr sz="2520" b="1"/>
            </a:lvl2pPr>
            <a:lvl3pPr marL="1152053" indent="0">
              <a:buNone/>
              <a:defRPr sz="2268" b="1"/>
            </a:lvl3pPr>
            <a:lvl4pPr marL="1728079" indent="0">
              <a:buNone/>
              <a:defRPr sz="2016" b="1"/>
            </a:lvl4pPr>
            <a:lvl5pPr marL="2304105" indent="0">
              <a:buNone/>
              <a:defRPr sz="2016" b="1"/>
            </a:lvl5pPr>
            <a:lvl6pPr marL="2880131" indent="0">
              <a:buNone/>
              <a:defRPr sz="2016" b="1"/>
            </a:lvl6pPr>
            <a:lvl7pPr marL="3456158" indent="0">
              <a:buNone/>
              <a:defRPr sz="2016" b="1"/>
            </a:lvl7pPr>
            <a:lvl8pPr marL="4032184" indent="0">
              <a:buNone/>
              <a:defRPr sz="2016" b="1"/>
            </a:lvl8pPr>
            <a:lvl9pPr marL="4608210" indent="0">
              <a:buNone/>
              <a:defRPr sz="2016" b="1"/>
            </a:lvl9pPr>
          </a:lstStyle>
          <a:p>
            <a:pPr lvl="0"/>
            <a:r>
              <a:rPr lang="zh-CN" altLang="en-US"/>
              <a:t>单击此处编辑母版文本样式</a:t>
            </a:r>
          </a:p>
        </p:txBody>
      </p:sp>
      <p:sp>
        <p:nvSpPr>
          <p:cNvPr id="6" name="内容占位符 5"/>
          <p:cNvSpPr>
            <a:spLocks noGrp="1"/>
          </p:cNvSpPr>
          <p:nvPr>
            <p:ph sz="quarter" idx="4"/>
          </p:nvPr>
        </p:nvSpPr>
        <p:spPr>
          <a:xfrm>
            <a:off x="5852250" y="2055055"/>
            <a:ext cx="5092216" cy="3733601"/>
          </a:xfrm>
        </p:spPr>
        <p:txBody>
          <a:bodyPr/>
          <a:lstStyle>
            <a:lvl1pPr>
              <a:defRPr sz="3024"/>
            </a:lvl1pPr>
            <a:lvl2pPr>
              <a:defRPr sz="2520"/>
            </a:lvl2pPr>
            <a:lvl3pPr>
              <a:defRPr sz="2268"/>
            </a:lvl3pPr>
            <a:lvl4pPr>
              <a:defRPr sz="2016"/>
            </a:lvl4pPr>
            <a:lvl5pPr>
              <a:defRPr sz="2016"/>
            </a:lvl5pPr>
            <a:lvl6pPr>
              <a:defRPr sz="2016"/>
            </a:lvl6pPr>
            <a:lvl7pPr>
              <a:defRPr sz="2016"/>
            </a:lvl7pPr>
            <a:lvl8pPr>
              <a:defRPr sz="2016"/>
            </a:lvl8pPr>
            <a:lvl9pPr>
              <a:defRPr sz="2016"/>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46311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同侧圆角矩形 2">
            <a:extLst>
              <a:ext uri="{FF2B5EF4-FFF2-40B4-BE49-F238E27FC236}">
                <a16:creationId xmlns:a16="http://schemas.microsoft.com/office/drawing/2014/main" id="{C5A02FDD-3848-46B3-8236-BCBF9F07AAEA}"/>
              </a:ext>
            </a:extLst>
          </p:cNvPr>
          <p:cNvSpPr/>
          <p:nvPr userDrawn="1"/>
        </p:nvSpPr>
        <p:spPr>
          <a:xfrm rot="16200000">
            <a:off x="5299537" y="-5312911"/>
            <a:ext cx="908048" cy="11533861"/>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sp>
        <p:nvSpPr>
          <p:cNvPr id="2" name="标题 1"/>
          <p:cNvSpPr>
            <a:spLocks noGrp="1"/>
          </p:cNvSpPr>
          <p:nvPr>
            <p:ph type="title"/>
          </p:nvPr>
        </p:nvSpPr>
        <p:spPr>
          <a:xfrm>
            <a:off x="576025" y="196988"/>
            <a:ext cx="8364775" cy="579048"/>
          </a:xfrm>
          <a:prstGeom prst="rect">
            <a:avLst/>
          </a:prstGeom>
        </p:spPr>
        <p:txBody>
          <a:bodyPr/>
          <a:lstStyle>
            <a:lvl1pPr>
              <a:defRPr sz="3600"/>
            </a:lvl1pPr>
          </a:lstStyle>
          <a:p>
            <a:r>
              <a:rPr lang="zh-CN" altLang="en-US" dirty="0"/>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9" name="图片 8">
            <a:extLst>
              <a:ext uri="{FF2B5EF4-FFF2-40B4-BE49-F238E27FC236}">
                <a16:creationId xmlns:a16="http://schemas.microsoft.com/office/drawing/2014/main" id="{9A6F25EC-F917-4FC7-A859-5708B0554BB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9232034" y="37376"/>
            <a:ext cx="2205954" cy="651212"/>
          </a:xfrm>
          <a:prstGeom prst="rect">
            <a:avLst/>
          </a:prstGeom>
        </p:spPr>
      </p:pic>
      <p:sp>
        <p:nvSpPr>
          <p:cNvPr id="11" name="文本框 10">
            <a:extLst>
              <a:ext uri="{FF2B5EF4-FFF2-40B4-BE49-F238E27FC236}">
                <a16:creationId xmlns:a16="http://schemas.microsoft.com/office/drawing/2014/main" id="{D8AD55E5-A3B3-4710-9ECE-A35E7058D401}"/>
              </a:ext>
            </a:extLst>
          </p:cNvPr>
          <p:cNvSpPr txBox="1"/>
          <p:nvPr userDrawn="1"/>
        </p:nvSpPr>
        <p:spPr>
          <a:xfrm>
            <a:off x="9644181" y="592575"/>
            <a:ext cx="1848511" cy="261610"/>
          </a:xfrm>
          <a:prstGeom prst="rect">
            <a:avLst/>
          </a:prstGeom>
          <a:noFill/>
        </p:spPr>
        <p:txBody>
          <a:bodyPr wrap="square" rtlCol="0">
            <a:spAutoFit/>
          </a:bodyPr>
          <a:lstStyle/>
          <a:p>
            <a:pPr algn="dist"/>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
        <p:nvSpPr>
          <p:cNvPr id="13" name="圆角矩形 1">
            <a:extLst>
              <a:ext uri="{FF2B5EF4-FFF2-40B4-BE49-F238E27FC236}">
                <a16:creationId xmlns:a16="http://schemas.microsoft.com/office/drawing/2014/main" id="{3E7F8916-7BE3-47C4-949A-91D057147EF7}"/>
              </a:ext>
            </a:extLst>
          </p:cNvPr>
          <p:cNvSpPr/>
          <p:nvPr userDrawn="1"/>
        </p:nvSpPr>
        <p:spPr>
          <a:xfrm>
            <a:off x="298108" y="304799"/>
            <a:ext cx="84846" cy="364362"/>
          </a:xfrm>
          <a:prstGeom prst="roundRect">
            <a:avLst>
              <a:gd name="adj" fmla="val 50000"/>
            </a:avLst>
          </a:prstGeom>
          <a:solidFill>
            <a:schemeClr val="bg1"/>
          </a:solidFill>
          <a:ln w="19050" cap="flat">
            <a:noFill/>
            <a:prstDash val="solid"/>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black"/>
              </a:solidFill>
            </a:endParaRPr>
          </a:p>
        </p:txBody>
      </p:sp>
    </p:spTree>
    <p:extLst>
      <p:ext uri="{BB962C8B-B14F-4D97-AF65-F5344CB8AC3E}">
        <p14:creationId xmlns:p14="http://schemas.microsoft.com/office/powerpoint/2010/main" val="3211765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5" name="同侧圆角矩形 2">
            <a:extLst>
              <a:ext uri="{FF2B5EF4-FFF2-40B4-BE49-F238E27FC236}">
                <a16:creationId xmlns:a16="http://schemas.microsoft.com/office/drawing/2014/main" id="{680AE84E-631D-4F35-B0B9-D765D0BA22A0}"/>
              </a:ext>
            </a:extLst>
          </p:cNvPr>
          <p:cNvSpPr/>
          <p:nvPr userDrawn="1"/>
        </p:nvSpPr>
        <p:spPr>
          <a:xfrm rot="16200000">
            <a:off x="5299537" y="-5312911"/>
            <a:ext cx="908048" cy="11533861"/>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8" name="图片 7">
            <a:extLst>
              <a:ext uri="{FF2B5EF4-FFF2-40B4-BE49-F238E27FC236}">
                <a16:creationId xmlns:a16="http://schemas.microsoft.com/office/drawing/2014/main" id="{F873EAD6-4D83-4BF9-99B5-88AC37D18FD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9232034" y="37376"/>
            <a:ext cx="2205954" cy="651212"/>
          </a:xfrm>
          <a:prstGeom prst="rect">
            <a:avLst/>
          </a:prstGeom>
        </p:spPr>
      </p:pic>
      <p:sp>
        <p:nvSpPr>
          <p:cNvPr id="10" name="文本框 9">
            <a:extLst>
              <a:ext uri="{FF2B5EF4-FFF2-40B4-BE49-F238E27FC236}">
                <a16:creationId xmlns:a16="http://schemas.microsoft.com/office/drawing/2014/main" id="{78729A9C-0CF4-4FA9-8ED7-2DB5F2B7E6B7}"/>
              </a:ext>
            </a:extLst>
          </p:cNvPr>
          <p:cNvSpPr txBox="1"/>
          <p:nvPr userDrawn="1"/>
        </p:nvSpPr>
        <p:spPr>
          <a:xfrm>
            <a:off x="9644181" y="592575"/>
            <a:ext cx="1848511" cy="261610"/>
          </a:xfrm>
          <a:prstGeom prst="rect">
            <a:avLst/>
          </a:prstGeom>
          <a:noFill/>
        </p:spPr>
        <p:txBody>
          <a:bodyPr wrap="square" rtlCol="0">
            <a:spAutoFit/>
          </a:bodyPr>
          <a:lstStyle/>
          <a:p>
            <a:pPr algn="dist"/>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100" dirty="0">
                <a:solidFill>
                  <a:schemeClr val="bg1"/>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
        <p:nvSpPr>
          <p:cNvPr id="12" name="圆角矩形 1">
            <a:extLst>
              <a:ext uri="{FF2B5EF4-FFF2-40B4-BE49-F238E27FC236}">
                <a16:creationId xmlns:a16="http://schemas.microsoft.com/office/drawing/2014/main" id="{C182136A-49E1-4EA4-B985-6E93DF993445}"/>
              </a:ext>
            </a:extLst>
          </p:cNvPr>
          <p:cNvSpPr/>
          <p:nvPr userDrawn="1"/>
        </p:nvSpPr>
        <p:spPr>
          <a:xfrm>
            <a:off x="298108" y="304799"/>
            <a:ext cx="84846" cy="364362"/>
          </a:xfrm>
          <a:prstGeom prst="roundRect">
            <a:avLst>
              <a:gd name="adj" fmla="val 50000"/>
            </a:avLst>
          </a:prstGeom>
          <a:solidFill>
            <a:schemeClr val="bg1"/>
          </a:solidFill>
          <a:ln w="19050" cap="flat">
            <a:noFill/>
            <a:prstDash val="solid"/>
            <a:miter lim="800000"/>
            <a:headEnd/>
            <a:tailEn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prstClr val="black"/>
              </a:solidFill>
            </a:endParaRPr>
          </a:p>
        </p:txBody>
      </p:sp>
    </p:spTree>
    <p:extLst>
      <p:ext uri="{BB962C8B-B14F-4D97-AF65-F5344CB8AC3E}">
        <p14:creationId xmlns:p14="http://schemas.microsoft.com/office/powerpoint/2010/main" val="3051879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576026" y="258006"/>
            <a:ext cx="3790161" cy="1098030"/>
          </a:xfrm>
          <a:prstGeom prst="rect">
            <a:avLst/>
          </a:prstGeom>
        </p:spPr>
        <p:txBody>
          <a:bodyPr anchor="b"/>
          <a:lstStyle>
            <a:lvl1pPr algn="l">
              <a:defRPr sz="2520" b="1"/>
            </a:lvl1pPr>
          </a:lstStyle>
          <a:p>
            <a:r>
              <a:rPr lang="zh-CN" altLang="en-US"/>
              <a:t>单击此处编辑母版标题样式</a:t>
            </a:r>
          </a:p>
        </p:txBody>
      </p:sp>
      <p:sp>
        <p:nvSpPr>
          <p:cNvPr id="3" name="内容占位符 2"/>
          <p:cNvSpPr>
            <a:spLocks noGrp="1"/>
          </p:cNvSpPr>
          <p:nvPr>
            <p:ph idx="1"/>
          </p:nvPr>
        </p:nvSpPr>
        <p:spPr>
          <a:xfrm>
            <a:off x="4504191" y="258008"/>
            <a:ext cx="6440273" cy="5530650"/>
          </a:xfrm>
        </p:spPr>
        <p:txBody>
          <a:bodyPr/>
          <a:lstStyle>
            <a:lvl1pPr>
              <a:defRPr sz="4032"/>
            </a:lvl1pPr>
            <a:lvl2pPr>
              <a:defRPr sz="3528"/>
            </a:lvl2pPr>
            <a:lvl3pPr>
              <a:defRPr sz="3024"/>
            </a:lvl3pPr>
            <a:lvl4pPr>
              <a:defRPr sz="2520"/>
            </a:lvl4pPr>
            <a:lvl5pPr>
              <a:defRPr sz="2520"/>
            </a:lvl5pPr>
            <a:lvl6pPr>
              <a:defRPr sz="2520"/>
            </a:lvl6pPr>
            <a:lvl7pPr>
              <a:defRPr sz="2520"/>
            </a:lvl7pPr>
            <a:lvl8pPr>
              <a:defRPr sz="2520"/>
            </a:lvl8pPr>
            <a:lvl9pPr>
              <a:defRPr sz="252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576026" y="1356038"/>
            <a:ext cx="3790161" cy="4432620"/>
          </a:xfrm>
        </p:spPr>
        <p:txBody>
          <a:bodyPr/>
          <a:lstStyle>
            <a:lvl1pPr marL="0" indent="0">
              <a:buNone/>
              <a:defRPr sz="1764"/>
            </a:lvl1pPr>
            <a:lvl2pPr marL="576026" indent="0">
              <a:buNone/>
              <a:defRPr sz="1512"/>
            </a:lvl2pPr>
            <a:lvl3pPr marL="1152053" indent="0">
              <a:buNone/>
              <a:defRPr sz="1260"/>
            </a:lvl3pPr>
            <a:lvl4pPr marL="1728079" indent="0">
              <a:buNone/>
              <a:defRPr sz="1134"/>
            </a:lvl4pPr>
            <a:lvl5pPr marL="2304105" indent="0">
              <a:buNone/>
              <a:defRPr sz="1134"/>
            </a:lvl5pPr>
            <a:lvl6pPr marL="2880131" indent="0">
              <a:buNone/>
              <a:defRPr sz="1134"/>
            </a:lvl6pPr>
            <a:lvl7pPr marL="3456158" indent="0">
              <a:buNone/>
              <a:defRPr sz="1134"/>
            </a:lvl7pPr>
            <a:lvl8pPr marL="4032184" indent="0">
              <a:buNone/>
              <a:defRPr sz="1134"/>
            </a:lvl8pPr>
            <a:lvl9pPr marL="4608210" indent="0">
              <a:buNone/>
              <a:defRPr sz="1134"/>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42943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258096" y="4536122"/>
            <a:ext cx="6912293" cy="535516"/>
          </a:xfrm>
          <a:prstGeom prst="rect">
            <a:avLst/>
          </a:prstGeom>
        </p:spPr>
        <p:txBody>
          <a:bodyPr anchor="b"/>
          <a:lstStyle>
            <a:lvl1pPr algn="l">
              <a:defRPr sz="2520" b="1"/>
            </a:lvl1pPr>
          </a:lstStyle>
          <a:p>
            <a:r>
              <a:rPr lang="zh-CN" altLang="en-US"/>
              <a:t>单击此处编辑母版标题样式</a:t>
            </a:r>
          </a:p>
        </p:txBody>
      </p:sp>
      <p:sp>
        <p:nvSpPr>
          <p:cNvPr id="3" name="图片占位符 2"/>
          <p:cNvSpPr>
            <a:spLocks noGrp="1"/>
          </p:cNvSpPr>
          <p:nvPr>
            <p:ph type="pic" idx="1"/>
          </p:nvPr>
        </p:nvSpPr>
        <p:spPr>
          <a:xfrm>
            <a:off x="2258096" y="579015"/>
            <a:ext cx="6912293" cy="3888105"/>
          </a:xfrm>
        </p:spPr>
        <p:txBody>
          <a:bodyPr/>
          <a:lstStyle>
            <a:lvl1pPr marL="0" indent="0">
              <a:buNone/>
              <a:defRPr sz="4032"/>
            </a:lvl1pPr>
            <a:lvl2pPr marL="576026" indent="0">
              <a:buNone/>
              <a:defRPr sz="3528"/>
            </a:lvl2pPr>
            <a:lvl3pPr marL="1152053" indent="0">
              <a:buNone/>
              <a:defRPr sz="3024"/>
            </a:lvl3pPr>
            <a:lvl4pPr marL="1728079" indent="0">
              <a:buNone/>
              <a:defRPr sz="2520"/>
            </a:lvl4pPr>
            <a:lvl5pPr marL="2304105" indent="0">
              <a:buNone/>
              <a:defRPr sz="2520"/>
            </a:lvl5pPr>
            <a:lvl6pPr marL="2880131" indent="0">
              <a:buNone/>
              <a:defRPr sz="2520"/>
            </a:lvl6pPr>
            <a:lvl7pPr marL="3456158" indent="0">
              <a:buNone/>
              <a:defRPr sz="2520"/>
            </a:lvl7pPr>
            <a:lvl8pPr marL="4032184" indent="0">
              <a:buNone/>
              <a:defRPr sz="2520"/>
            </a:lvl8pPr>
            <a:lvl9pPr marL="4608210" indent="0">
              <a:buNone/>
              <a:defRPr sz="2520"/>
            </a:lvl9pPr>
          </a:lstStyle>
          <a:p>
            <a:endParaRPr lang="zh-CN" altLang="en-US"/>
          </a:p>
        </p:txBody>
      </p:sp>
      <p:sp>
        <p:nvSpPr>
          <p:cNvPr id="4" name="文本占位符 3"/>
          <p:cNvSpPr>
            <a:spLocks noGrp="1"/>
          </p:cNvSpPr>
          <p:nvPr>
            <p:ph type="body" sz="half" idx="2"/>
          </p:nvPr>
        </p:nvSpPr>
        <p:spPr>
          <a:xfrm>
            <a:off x="2258096" y="5071637"/>
            <a:ext cx="6912293" cy="760521"/>
          </a:xfrm>
        </p:spPr>
        <p:txBody>
          <a:bodyPr/>
          <a:lstStyle>
            <a:lvl1pPr marL="0" indent="0">
              <a:buNone/>
              <a:defRPr sz="1764"/>
            </a:lvl1pPr>
            <a:lvl2pPr marL="576026" indent="0">
              <a:buNone/>
              <a:defRPr sz="1512"/>
            </a:lvl2pPr>
            <a:lvl3pPr marL="1152053" indent="0">
              <a:buNone/>
              <a:defRPr sz="1260"/>
            </a:lvl3pPr>
            <a:lvl4pPr marL="1728079" indent="0">
              <a:buNone/>
              <a:defRPr sz="1134"/>
            </a:lvl4pPr>
            <a:lvl5pPr marL="2304105" indent="0">
              <a:buNone/>
              <a:defRPr sz="1134"/>
            </a:lvl5pPr>
            <a:lvl6pPr marL="2880131" indent="0">
              <a:buNone/>
              <a:defRPr sz="1134"/>
            </a:lvl6pPr>
            <a:lvl7pPr marL="3456158" indent="0">
              <a:buNone/>
              <a:defRPr sz="1134"/>
            </a:lvl7pPr>
            <a:lvl8pPr marL="4032184" indent="0">
              <a:buNone/>
              <a:defRPr sz="1134"/>
            </a:lvl8pPr>
            <a:lvl9pPr marL="4608210" indent="0">
              <a:buNone/>
              <a:defRPr sz="1134"/>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2020/12/8</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05721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576025" y="1512042"/>
            <a:ext cx="10368439" cy="4276616"/>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576024" y="6006163"/>
            <a:ext cx="2688114" cy="345010"/>
          </a:xfrm>
          <a:prstGeom prst="rect">
            <a:avLst/>
          </a:prstGeom>
        </p:spPr>
        <p:txBody>
          <a:bodyPr vert="horz" lIns="91440" tIns="45720" rIns="91440" bIns="45720" rtlCol="0" anchor="ctr"/>
          <a:lstStyle>
            <a:lvl1pPr algn="l">
              <a:defRPr sz="1512">
                <a:solidFill>
                  <a:schemeClr val="tx1">
                    <a:tint val="75000"/>
                  </a:schemeClr>
                </a:solidFill>
              </a:defRPr>
            </a:lvl1pPr>
          </a:lstStyle>
          <a:p>
            <a:pPr defTabSz="1152053"/>
            <a:fld id="{530820CF-B880-4189-942D-D702A7CBA730}" type="datetimeFigureOut">
              <a:rPr lang="zh-CN" altLang="en-US" smtClean="0">
                <a:solidFill>
                  <a:prstClr val="black">
                    <a:tint val="75000"/>
                  </a:prstClr>
                </a:solidFill>
              </a:rPr>
              <a:pPr defTabSz="1152053"/>
              <a:t>2020/12/8</a:t>
            </a:fld>
            <a:endParaRPr lang="zh-CN" altLang="en-US">
              <a:solidFill>
                <a:prstClr val="black">
                  <a:tint val="75000"/>
                </a:prstClr>
              </a:solidFill>
            </a:endParaRPr>
          </a:p>
        </p:txBody>
      </p:sp>
      <p:sp>
        <p:nvSpPr>
          <p:cNvPr id="5" name="页脚占位符 4"/>
          <p:cNvSpPr>
            <a:spLocks noGrp="1"/>
          </p:cNvSpPr>
          <p:nvPr>
            <p:ph type="ftr" sz="quarter" idx="3"/>
          </p:nvPr>
        </p:nvSpPr>
        <p:spPr>
          <a:xfrm>
            <a:off x="3936167" y="6006163"/>
            <a:ext cx="3648155" cy="345010"/>
          </a:xfrm>
          <a:prstGeom prst="rect">
            <a:avLst/>
          </a:prstGeom>
        </p:spPr>
        <p:txBody>
          <a:bodyPr vert="horz" lIns="91440" tIns="45720" rIns="91440" bIns="45720" rtlCol="0" anchor="ctr"/>
          <a:lstStyle>
            <a:lvl1pPr algn="ctr">
              <a:defRPr sz="1512">
                <a:solidFill>
                  <a:schemeClr val="tx1">
                    <a:tint val="75000"/>
                  </a:schemeClr>
                </a:solidFill>
              </a:defRPr>
            </a:lvl1pPr>
          </a:lstStyle>
          <a:p>
            <a:pPr defTabSz="1152053"/>
            <a:endParaRPr lang="zh-CN" altLang="en-US">
              <a:solidFill>
                <a:prstClr val="black">
                  <a:tint val="75000"/>
                </a:prstClr>
              </a:solidFill>
            </a:endParaRPr>
          </a:p>
        </p:txBody>
      </p:sp>
      <p:sp>
        <p:nvSpPr>
          <p:cNvPr id="6" name="灯片编号占位符 5"/>
          <p:cNvSpPr>
            <a:spLocks noGrp="1"/>
          </p:cNvSpPr>
          <p:nvPr>
            <p:ph type="sldNum" sz="quarter" idx="4"/>
          </p:nvPr>
        </p:nvSpPr>
        <p:spPr>
          <a:xfrm>
            <a:off x="8256350" y="6006163"/>
            <a:ext cx="2688114" cy="345010"/>
          </a:xfrm>
          <a:prstGeom prst="rect">
            <a:avLst/>
          </a:prstGeom>
        </p:spPr>
        <p:txBody>
          <a:bodyPr vert="horz" lIns="91440" tIns="45720" rIns="91440" bIns="45720" rtlCol="0" anchor="ctr"/>
          <a:lstStyle>
            <a:lvl1pPr algn="r">
              <a:defRPr sz="1512">
                <a:solidFill>
                  <a:schemeClr val="tx1">
                    <a:tint val="75000"/>
                  </a:schemeClr>
                </a:solidFill>
              </a:defRPr>
            </a:lvl1pPr>
          </a:lstStyle>
          <a:p>
            <a:pPr defTabSz="1152053"/>
            <a:fld id="{0C913308-F349-4B6D-A68A-DD1791B4A57B}" type="slidenum">
              <a:rPr lang="zh-CN" altLang="en-US" smtClean="0">
                <a:solidFill>
                  <a:prstClr val="black">
                    <a:tint val="75000"/>
                  </a:prstClr>
                </a:solidFill>
              </a:rPr>
              <a:pPr defTabSz="1152053"/>
              <a:t>‹#›</a:t>
            </a:fld>
            <a:endParaRPr lang="zh-CN" altLang="en-US">
              <a:solidFill>
                <a:prstClr val="black">
                  <a:tint val="75000"/>
                </a:prstClr>
              </a:solidFill>
            </a:endParaRPr>
          </a:p>
        </p:txBody>
      </p:sp>
    </p:spTree>
    <p:extLst>
      <p:ext uri="{BB962C8B-B14F-4D97-AF65-F5344CB8AC3E}">
        <p14:creationId xmlns:p14="http://schemas.microsoft.com/office/powerpoint/2010/main" val="396561885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152053" rtl="0" eaLnBrk="1" latinLnBrk="0" hangingPunct="1">
        <a:spcBef>
          <a:spcPct val="0"/>
        </a:spcBef>
        <a:buNone/>
        <a:defRPr sz="4400" kern="1200">
          <a:solidFill>
            <a:schemeClr val="bg1"/>
          </a:solidFill>
          <a:latin typeface="微软雅黑" panose="020B0503020204020204" pitchFamily="34" charset="-122"/>
          <a:ea typeface="微软雅黑" panose="020B0503020204020204" pitchFamily="34" charset="-122"/>
          <a:cs typeface="+mj-cs"/>
        </a:defRPr>
      </a:lvl1pPr>
    </p:titleStyle>
    <p:bodyStyle>
      <a:lvl1pPr marL="432020" indent="-432020" algn="l" defTabSz="1152053" rtl="0" eaLnBrk="1" latinLnBrk="0" hangingPunct="1">
        <a:spcBef>
          <a:spcPct val="20000"/>
        </a:spcBef>
        <a:buFont typeface="Arial" pitchFamily="34" charset="0"/>
        <a:buChar char="•"/>
        <a:defRPr sz="4032" kern="1200">
          <a:solidFill>
            <a:schemeClr val="tx1"/>
          </a:solidFill>
          <a:latin typeface="+mn-lt"/>
          <a:ea typeface="+mn-ea"/>
          <a:cs typeface="+mn-cs"/>
        </a:defRPr>
      </a:lvl1pPr>
      <a:lvl2pPr marL="936043" indent="-360016" algn="l" defTabSz="1152053" rtl="0" eaLnBrk="1" latinLnBrk="0" hangingPunct="1">
        <a:spcBef>
          <a:spcPct val="20000"/>
        </a:spcBef>
        <a:buFont typeface="Arial" pitchFamily="34" charset="0"/>
        <a:buChar char="–"/>
        <a:defRPr sz="3528" kern="1200">
          <a:solidFill>
            <a:schemeClr val="tx1"/>
          </a:solidFill>
          <a:latin typeface="+mn-lt"/>
          <a:ea typeface="+mn-ea"/>
          <a:cs typeface="+mn-cs"/>
        </a:defRPr>
      </a:lvl2pPr>
      <a:lvl3pPr marL="1440066" indent="-288013" algn="l" defTabSz="1152053" rtl="0" eaLnBrk="1" latinLnBrk="0" hangingPunct="1">
        <a:spcBef>
          <a:spcPct val="20000"/>
        </a:spcBef>
        <a:buFont typeface="Arial" pitchFamily="34" charset="0"/>
        <a:buChar char="•"/>
        <a:defRPr sz="3024" kern="1200">
          <a:solidFill>
            <a:schemeClr val="tx1"/>
          </a:solidFill>
          <a:latin typeface="+mn-lt"/>
          <a:ea typeface="+mn-ea"/>
          <a:cs typeface="+mn-cs"/>
        </a:defRPr>
      </a:lvl3pPr>
      <a:lvl4pPr marL="2016092" indent="-288013" algn="l" defTabSz="1152053" rtl="0" eaLnBrk="1" latinLnBrk="0" hangingPunct="1">
        <a:spcBef>
          <a:spcPct val="20000"/>
        </a:spcBef>
        <a:buFont typeface="Arial" pitchFamily="34" charset="0"/>
        <a:buChar char="–"/>
        <a:defRPr sz="2520" kern="1200">
          <a:solidFill>
            <a:schemeClr val="tx1"/>
          </a:solidFill>
          <a:latin typeface="+mn-lt"/>
          <a:ea typeface="+mn-ea"/>
          <a:cs typeface="+mn-cs"/>
        </a:defRPr>
      </a:lvl4pPr>
      <a:lvl5pPr marL="2592118" indent="-288013" algn="l" defTabSz="1152053" rtl="0" eaLnBrk="1" latinLnBrk="0" hangingPunct="1">
        <a:spcBef>
          <a:spcPct val="20000"/>
        </a:spcBef>
        <a:buFont typeface="Arial" pitchFamily="34" charset="0"/>
        <a:buChar char="»"/>
        <a:defRPr sz="2520" kern="1200">
          <a:solidFill>
            <a:schemeClr val="tx1"/>
          </a:solidFill>
          <a:latin typeface="+mn-lt"/>
          <a:ea typeface="+mn-ea"/>
          <a:cs typeface="+mn-cs"/>
        </a:defRPr>
      </a:lvl5pPr>
      <a:lvl6pPr marL="3168145" indent="-288013" algn="l" defTabSz="1152053" rtl="0" eaLnBrk="1" latinLnBrk="0" hangingPunct="1">
        <a:spcBef>
          <a:spcPct val="20000"/>
        </a:spcBef>
        <a:buFont typeface="Arial" pitchFamily="34" charset="0"/>
        <a:buChar char="•"/>
        <a:defRPr sz="2520" kern="1200">
          <a:solidFill>
            <a:schemeClr val="tx1"/>
          </a:solidFill>
          <a:latin typeface="+mn-lt"/>
          <a:ea typeface="+mn-ea"/>
          <a:cs typeface="+mn-cs"/>
        </a:defRPr>
      </a:lvl6pPr>
      <a:lvl7pPr marL="3744171" indent="-288013" algn="l" defTabSz="1152053" rtl="0" eaLnBrk="1" latinLnBrk="0" hangingPunct="1">
        <a:spcBef>
          <a:spcPct val="20000"/>
        </a:spcBef>
        <a:buFont typeface="Arial" pitchFamily="34" charset="0"/>
        <a:buChar char="•"/>
        <a:defRPr sz="2520" kern="1200">
          <a:solidFill>
            <a:schemeClr val="tx1"/>
          </a:solidFill>
          <a:latin typeface="+mn-lt"/>
          <a:ea typeface="+mn-ea"/>
          <a:cs typeface="+mn-cs"/>
        </a:defRPr>
      </a:lvl7pPr>
      <a:lvl8pPr marL="4320197" indent="-288013" algn="l" defTabSz="1152053" rtl="0" eaLnBrk="1" latinLnBrk="0" hangingPunct="1">
        <a:spcBef>
          <a:spcPct val="20000"/>
        </a:spcBef>
        <a:buFont typeface="Arial" pitchFamily="34" charset="0"/>
        <a:buChar char="•"/>
        <a:defRPr sz="2520" kern="1200">
          <a:solidFill>
            <a:schemeClr val="tx1"/>
          </a:solidFill>
          <a:latin typeface="+mn-lt"/>
          <a:ea typeface="+mn-ea"/>
          <a:cs typeface="+mn-cs"/>
        </a:defRPr>
      </a:lvl8pPr>
      <a:lvl9pPr marL="4896223" indent="-288013" algn="l" defTabSz="1152053" rtl="0" eaLnBrk="1" latinLnBrk="0" hangingPunct="1">
        <a:spcBef>
          <a:spcPct val="20000"/>
        </a:spcBef>
        <a:buFont typeface="Arial" pitchFamily="34" charset="0"/>
        <a:buChar char="•"/>
        <a:defRPr sz="2520" kern="1200">
          <a:solidFill>
            <a:schemeClr val="tx1"/>
          </a:solidFill>
          <a:latin typeface="+mn-lt"/>
          <a:ea typeface="+mn-ea"/>
          <a:cs typeface="+mn-cs"/>
        </a:defRPr>
      </a:lvl9pPr>
    </p:bodyStyle>
    <p:otherStyle>
      <a:defPPr>
        <a:defRPr lang="zh-CN"/>
      </a:defPPr>
      <a:lvl1pPr marL="0" algn="l" defTabSz="1152053" rtl="0" eaLnBrk="1" latinLnBrk="0" hangingPunct="1">
        <a:defRPr sz="2268" kern="1200">
          <a:solidFill>
            <a:schemeClr val="tx1"/>
          </a:solidFill>
          <a:latin typeface="+mn-lt"/>
          <a:ea typeface="+mn-ea"/>
          <a:cs typeface="+mn-cs"/>
        </a:defRPr>
      </a:lvl1pPr>
      <a:lvl2pPr marL="576026" algn="l" defTabSz="1152053" rtl="0" eaLnBrk="1" latinLnBrk="0" hangingPunct="1">
        <a:defRPr sz="2268" kern="1200">
          <a:solidFill>
            <a:schemeClr val="tx1"/>
          </a:solidFill>
          <a:latin typeface="+mn-lt"/>
          <a:ea typeface="+mn-ea"/>
          <a:cs typeface="+mn-cs"/>
        </a:defRPr>
      </a:lvl2pPr>
      <a:lvl3pPr marL="1152053" algn="l" defTabSz="1152053" rtl="0" eaLnBrk="1" latinLnBrk="0" hangingPunct="1">
        <a:defRPr sz="2268" kern="1200">
          <a:solidFill>
            <a:schemeClr val="tx1"/>
          </a:solidFill>
          <a:latin typeface="+mn-lt"/>
          <a:ea typeface="+mn-ea"/>
          <a:cs typeface="+mn-cs"/>
        </a:defRPr>
      </a:lvl3pPr>
      <a:lvl4pPr marL="1728079" algn="l" defTabSz="1152053" rtl="0" eaLnBrk="1" latinLnBrk="0" hangingPunct="1">
        <a:defRPr sz="2268" kern="1200">
          <a:solidFill>
            <a:schemeClr val="tx1"/>
          </a:solidFill>
          <a:latin typeface="+mn-lt"/>
          <a:ea typeface="+mn-ea"/>
          <a:cs typeface="+mn-cs"/>
        </a:defRPr>
      </a:lvl4pPr>
      <a:lvl5pPr marL="2304105" algn="l" defTabSz="1152053" rtl="0" eaLnBrk="1" latinLnBrk="0" hangingPunct="1">
        <a:defRPr sz="2268" kern="1200">
          <a:solidFill>
            <a:schemeClr val="tx1"/>
          </a:solidFill>
          <a:latin typeface="+mn-lt"/>
          <a:ea typeface="+mn-ea"/>
          <a:cs typeface="+mn-cs"/>
        </a:defRPr>
      </a:lvl5pPr>
      <a:lvl6pPr marL="2880131" algn="l" defTabSz="1152053" rtl="0" eaLnBrk="1" latinLnBrk="0" hangingPunct="1">
        <a:defRPr sz="2268" kern="1200">
          <a:solidFill>
            <a:schemeClr val="tx1"/>
          </a:solidFill>
          <a:latin typeface="+mn-lt"/>
          <a:ea typeface="+mn-ea"/>
          <a:cs typeface="+mn-cs"/>
        </a:defRPr>
      </a:lvl6pPr>
      <a:lvl7pPr marL="3456158" algn="l" defTabSz="1152053" rtl="0" eaLnBrk="1" latinLnBrk="0" hangingPunct="1">
        <a:defRPr sz="2268" kern="1200">
          <a:solidFill>
            <a:schemeClr val="tx1"/>
          </a:solidFill>
          <a:latin typeface="+mn-lt"/>
          <a:ea typeface="+mn-ea"/>
          <a:cs typeface="+mn-cs"/>
        </a:defRPr>
      </a:lvl7pPr>
      <a:lvl8pPr marL="4032184" algn="l" defTabSz="1152053" rtl="0" eaLnBrk="1" latinLnBrk="0" hangingPunct="1">
        <a:defRPr sz="2268" kern="1200">
          <a:solidFill>
            <a:schemeClr val="tx1"/>
          </a:solidFill>
          <a:latin typeface="+mn-lt"/>
          <a:ea typeface="+mn-ea"/>
          <a:cs typeface="+mn-cs"/>
        </a:defRPr>
      </a:lvl8pPr>
      <a:lvl9pPr marL="4608210" algn="l" defTabSz="1152053" rtl="0" eaLnBrk="1" latinLnBrk="0" hangingPunct="1">
        <a:defRPr sz="226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EE5D69-642D-482F-988A-33CFC6C236B0}"/>
              </a:ext>
            </a:extLst>
          </p:cNvPr>
          <p:cNvSpPr>
            <a:spLocks noGrp="1"/>
          </p:cNvSpPr>
          <p:nvPr>
            <p:ph type="ctrTitle"/>
          </p:nvPr>
        </p:nvSpPr>
        <p:spPr>
          <a:xfrm>
            <a:off x="864036" y="1067838"/>
            <a:ext cx="9792415" cy="2582505"/>
          </a:xfrm>
        </p:spPr>
        <p:txBody>
          <a:bodyPr>
            <a:noAutofit/>
          </a:bodyPr>
          <a:lstStyle/>
          <a:p>
            <a:pPr algn="ctr">
              <a:lnSpc>
                <a:spcPct val="150000"/>
              </a:lnSpc>
            </a:pPr>
            <a:r>
              <a:rPr lang="en-US" altLang="zh-CN" sz="3200" dirty="0">
                <a:ln w="15875">
                  <a:solidFill>
                    <a:schemeClr val="accent1"/>
                  </a:solidFill>
                </a:ln>
                <a:solidFill>
                  <a:srgbClr val="0070C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An Anomaly Detection System for the Protection of Relational Database Systems against Data Leakage by Application Programs</a:t>
            </a:r>
            <a:endParaRPr lang="zh-CN" altLang="en-US" sz="3200" dirty="0">
              <a:ln w="15875">
                <a:solidFill>
                  <a:schemeClr val="accent1"/>
                </a:solidFill>
              </a:ln>
              <a:solidFill>
                <a:srgbClr val="0070C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3" name="副标题 2">
            <a:extLst>
              <a:ext uri="{FF2B5EF4-FFF2-40B4-BE49-F238E27FC236}">
                <a16:creationId xmlns:a16="http://schemas.microsoft.com/office/drawing/2014/main" id="{DF15ECEC-E04E-4AB4-8DAA-2B240730C9A8}"/>
              </a:ext>
            </a:extLst>
          </p:cNvPr>
          <p:cNvSpPr>
            <a:spLocks noGrp="1"/>
          </p:cNvSpPr>
          <p:nvPr>
            <p:ph type="subTitle" idx="1"/>
          </p:nvPr>
        </p:nvSpPr>
        <p:spPr>
          <a:xfrm>
            <a:off x="143216" y="4053826"/>
            <a:ext cx="11234056" cy="1021056"/>
          </a:xfrm>
        </p:spPr>
        <p:txBody>
          <a:bodyPr>
            <a:normAutofit/>
          </a:bodyPr>
          <a:lstStyle/>
          <a:p>
            <a:pPr algn="ctr" eaLnBrk="1" hangingPunct="1">
              <a:lnSpc>
                <a:spcPct val="150000"/>
              </a:lnSpc>
            </a:pPr>
            <a:r>
              <a:rPr lang="zh-CN" altLang="en-US" sz="3200" dirty="0">
                <a:solidFill>
                  <a:schemeClr val="bg1"/>
                </a:solidFill>
                <a:latin typeface="微软雅黑" pitchFamily="34" charset="-122"/>
                <a:ea typeface="微软雅黑" pitchFamily="34" charset="-122"/>
              </a:rPr>
              <a:t>应用程序保护关系数据库系统防止数据泄漏的异常检测系统</a:t>
            </a:r>
            <a:endParaRPr lang="zh-CN" altLang="en-US" sz="2000" dirty="0">
              <a:solidFill>
                <a:schemeClr val="bg1">
                  <a:lumMod val="85000"/>
                </a:schemeClr>
              </a:solidFill>
            </a:endParaRPr>
          </a:p>
        </p:txBody>
      </p:sp>
      <p:sp>
        <p:nvSpPr>
          <p:cNvPr id="4" name="文本框 3">
            <a:extLst>
              <a:ext uri="{FF2B5EF4-FFF2-40B4-BE49-F238E27FC236}">
                <a16:creationId xmlns:a16="http://schemas.microsoft.com/office/drawing/2014/main" id="{5CE3757A-D74A-40D7-BAC1-2E0E0B1F204F}"/>
              </a:ext>
            </a:extLst>
          </p:cNvPr>
          <p:cNvSpPr txBox="1"/>
          <p:nvPr/>
        </p:nvSpPr>
        <p:spPr>
          <a:xfrm>
            <a:off x="2645228" y="5183385"/>
            <a:ext cx="7369629" cy="523220"/>
          </a:xfrm>
          <a:prstGeom prst="rect">
            <a:avLst/>
          </a:prstGeom>
          <a:noFill/>
        </p:spPr>
        <p:txBody>
          <a:bodyPr wrap="square" rtlCol="0">
            <a:spAutoFit/>
          </a:bodyPr>
          <a:lstStyle/>
          <a:p>
            <a:r>
              <a:rPr lang="zh-CN" altLang="en-US" sz="2800" dirty="0">
                <a:solidFill>
                  <a:schemeClr val="bg1"/>
                </a:solidFill>
              </a:rPr>
              <a:t>学号：</a:t>
            </a:r>
            <a:r>
              <a:rPr lang="en-US" altLang="zh-CN" sz="2800" dirty="0">
                <a:solidFill>
                  <a:schemeClr val="bg1"/>
                </a:solidFill>
              </a:rPr>
              <a:t>S320060105     </a:t>
            </a:r>
            <a:r>
              <a:rPr lang="zh-CN" altLang="en-US" sz="2800" dirty="0">
                <a:solidFill>
                  <a:schemeClr val="bg1"/>
                </a:solidFill>
              </a:rPr>
              <a:t>汇报人：代昕</a:t>
            </a:r>
          </a:p>
        </p:txBody>
      </p:sp>
    </p:spTree>
    <p:extLst>
      <p:ext uri="{BB962C8B-B14F-4D97-AF65-F5344CB8AC3E}">
        <p14:creationId xmlns:p14="http://schemas.microsoft.com/office/powerpoint/2010/main" val="3590335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F45D70E-EA24-4FE2-A4D9-9FEC7B2BDC5F}"/>
              </a:ext>
            </a:extLst>
          </p:cNvPr>
          <p:cNvSpPr>
            <a:spLocks noGrp="1"/>
          </p:cNvSpPr>
          <p:nvPr>
            <p:ph type="title"/>
          </p:nvPr>
        </p:nvSpPr>
        <p:spPr/>
        <p:txBody>
          <a:bodyPr/>
          <a:lstStyle/>
          <a:p>
            <a:r>
              <a:rPr lang="zh-CN" altLang="en-US" dirty="0"/>
              <a:t>论文信息</a:t>
            </a:r>
          </a:p>
        </p:txBody>
      </p:sp>
      <p:graphicFrame>
        <p:nvGraphicFramePr>
          <p:cNvPr id="6" name="图示 5">
            <a:extLst>
              <a:ext uri="{FF2B5EF4-FFF2-40B4-BE49-F238E27FC236}">
                <a16:creationId xmlns:a16="http://schemas.microsoft.com/office/drawing/2014/main" id="{C8BA7A0C-E3BF-4977-A863-B293B0AC091C}"/>
              </a:ext>
            </a:extLst>
          </p:cNvPr>
          <p:cNvGraphicFramePr/>
          <p:nvPr/>
        </p:nvGraphicFramePr>
        <p:xfrm>
          <a:off x="2526541" y="2270062"/>
          <a:ext cx="6867144" cy="970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圆角矩形标注 5">
            <a:extLst>
              <a:ext uri="{FF2B5EF4-FFF2-40B4-BE49-F238E27FC236}">
                <a16:creationId xmlns:a16="http://schemas.microsoft.com/office/drawing/2014/main" id="{980D35B4-3FF3-4A93-8AD1-6B3C00DE1551}"/>
              </a:ext>
            </a:extLst>
          </p:cNvPr>
          <p:cNvSpPr/>
          <p:nvPr/>
        </p:nvSpPr>
        <p:spPr>
          <a:xfrm>
            <a:off x="271129" y="3752163"/>
            <a:ext cx="4856041" cy="2478024"/>
          </a:xfrm>
          <a:prstGeom prst="wedgeRoundRectCallout">
            <a:avLst>
              <a:gd name="adj1" fmla="val 74138"/>
              <a:gd name="adj2" fmla="val -70743"/>
              <a:gd name="adj3" fmla="val 16667"/>
            </a:avLst>
          </a:prstGeom>
          <a:ln>
            <a:solidFill>
              <a:srgbClr val="92D050"/>
            </a:solidFill>
          </a:ln>
        </p:spPr>
        <p:style>
          <a:lnRef idx="2">
            <a:schemeClr val="accent1"/>
          </a:lnRef>
          <a:fillRef idx="1">
            <a:schemeClr val="lt1"/>
          </a:fillRef>
          <a:effectRef idx="0">
            <a:schemeClr val="accent1"/>
          </a:effectRef>
          <a:fontRef idx="minor">
            <a:schemeClr val="dk1"/>
          </a:fontRef>
        </p:style>
        <p:txBody>
          <a:bodyPr rtlCol="0" anchor="ctr"/>
          <a:lstStyle/>
          <a:p>
            <a:pPr algn="just"/>
            <a:r>
              <a:rPr kumimoji="1" lang="zh-CN" altLang="en-US"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描述</a:t>
            </a:r>
            <a:r>
              <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AD-PROM</a:t>
            </a:r>
            <a:r>
              <a:rPr kumimoji="1" lang="zh-CN" altLang="en-US"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的每个组件的实现。然后，讨论了为评估</a:t>
            </a:r>
            <a:r>
              <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AD-PROM</a:t>
            </a:r>
            <a:r>
              <a:rPr kumimoji="1" lang="zh-CN" altLang="en-US"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在检测异常和开销方面的性能而进行的实验结果。</a:t>
            </a:r>
            <a:endPar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 Implementation </a:t>
            </a:r>
            <a:r>
              <a:rPr kumimoji="1" lang="zh-CN" altLang="en-US"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实验</a:t>
            </a:r>
            <a:endPar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B. Preparing the Dataset </a:t>
            </a:r>
            <a:r>
              <a:rPr kumimoji="1" lang="zh-CN" altLang="en-US"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准备数据集</a:t>
            </a:r>
            <a:endPar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C. AD-PROM vs. </a:t>
            </a:r>
            <a:r>
              <a:rPr kumimoji="1" lang="en-US" altLang="zh-CN" sz="2000" b="1" dirty="0" err="1">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Cmarkov</a:t>
            </a:r>
            <a:r>
              <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 </a:t>
            </a:r>
            <a:r>
              <a:rPr kumimoji="1" lang="zh-CN" altLang="en-US"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对比</a:t>
            </a:r>
            <a:endPar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D. Scalability Experiment (Rand-HMM vs. AD-PROM) </a:t>
            </a:r>
            <a:r>
              <a:rPr kumimoji="1" lang="zh-CN" altLang="en-US" sz="20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可伸缩性实验</a:t>
            </a:r>
          </a:p>
        </p:txBody>
      </p:sp>
      <p:sp>
        <p:nvSpPr>
          <p:cNvPr id="8" name="圆角矩形标注 6">
            <a:extLst>
              <a:ext uri="{FF2B5EF4-FFF2-40B4-BE49-F238E27FC236}">
                <a16:creationId xmlns:a16="http://schemas.microsoft.com/office/drawing/2014/main" id="{D3A21940-1439-476D-8458-3D379336E8DE}"/>
              </a:ext>
            </a:extLst>
          </p:cNvPr>
          <p:cNvSpPr/>
          <p:nvPr/>
        </p:nvSpPr>
        <p:spPr>
          <a:xfrm>
            <a:off x="6393320" y="3725835"/>
            <a:ext cx="4290822" cy="2478024"/>
          </a:xfrm>
          <a:prstGeom prst="wedgeRoundRectCallout">
            <a:avLst>
              <a:gd name="adj1" fmla="val -29542"/>
              <a:gd name="adj2" fmla="val -67878"/>
              <a:gd name="adj3" fmla="val 16667"/>
            </a:avLst>
          </a:prstGeom>
          <a:ln>
            <a:solidFill>
              <a:schemeClr val="bg2">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just"/>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t>
            </a:r>
            <a:r>
              <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a:t>
            </a:r>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t>
            </a:r>
            <a:r>
              <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AD</a:t>
            </a:r>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系统仅监视发布给</a:t>
            </a:r>
            <a:r>
              <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DB</a:t>
            </a:r>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的查询和命令，而不监视应用程序对数据的使用</a:t>
            </a:r>
            <a:r>
              <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t>
            </a:r>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它们是对系统的补充； </a:t>
            </a:r>
            <a:endPar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t>
            </a:r>
            <a:r>
              <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b</a:t>
            </a:r>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）使用基于</a:t>
            </a:r>
            <a:r>
              <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HMM</a:t>
            </a:r>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的</a:t>
            </a:r>
            <a:r>
              <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AD</a:t>
            </a:r>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方法的方法。</a:t>
            </a:r>
            <a:endPar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Query Monitoring Systems.</a:t>
            </a:r>
          </a:p>
          <a:p>
            <a:pPr algn="just"/>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查询监视系统</a:t>
            </a:r>
            <a:endPar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Data Use Monitoring Systems.</a:t>
            </a:r>
          </a:p>
          <a:p>
            <a:pPr algn="just"/>
            <a:r>
              <a:rPr kumimoji="1" lang="zh-CN" altLang="en-US" sz="1800" b="1" dirty="0">
                <a:solidFill>
                  <a:schemeClr val="accent3">
                    <a:lumMod val="75000"/>
                  </a:schemeClr>
                </a:solidFill>
                <a:latin typeface="Times New Roman" panose="02020603050405020304" pitchFamily="18" charset="0"/>
                <a:ea typeface="KaiTi" panose="02010609060101010101" pitchFamily="49" charset="-122"/>
                <a:cs typeface="Times New Roman" panose="02020603050405020304" pitchFamily="18" charset="0"/>
              </a:rPr>
              <a:t>数据使用监控系统</a:t>
            </a:r>
          </a:p>
        </p:txBody>
      </p:sp>
      <p:sp>
        <p:nvSpPr>
          <p:cNvPr id="9" name="矩形 8">
            <a:extLst>
              <a:ext uri="{FF2B5EF4-FFF2-40B4-BE49-F238E27FC236}">
                <a16:creationId xmlns:a16="http://schemas.microsoft.com/office/drawing/2014/main" id="{52CC8A1C-98C7-4790-B909-280DD7F8E7F9}"/>
              </a:ext>
            </a:extLst>
          </p:cNvPr>
          <p:cNvSpPr/>
          <p:nvPr/>
        </p:nvSpPr>
        <p:spPr>
          <a:xfrm>
            <a:off x="5014982" y="1261094"/>
            <a:ext cx="1890261" cy="523220"/>
          </a:xfrm>
          <a:prstGeom prst="rect">
            <a:avLst/>
          </a:prstGeom>
        </p:spPr>
        <p:txBody>
          <a:bodyPr wrap="none">
            <a:spAutoFit/>
          </a:bodyPr>
          <a:lstStyle/>
          <a:p>
            <a:r>
              <a:rPr kumimoji="1" lang="zh-CN" altLang="en-US" sz="2800" b="1" dirty="0">
                <a:latin typeface="华文仿宋" panose="02010600040101010101" pitchFamily="2" charset="-122"/>
                <a:ea typeface="华文仿宋" panose="02010600040101010101" pitchFamily="2" charset="-122"/>
              </a:rPr>
              <a:t>论 文 框 架</a:t>
            </a:r>
            <a:endParaRPr kumimoji="1" lang="en-US" altLang="zh-CN" sz="2800" b="1" dirty="0">
              <a:latin typeface="华文仿宋" panose="02010600040101010101" pitchFamily="2" charset="-122"/>
              <a:ea typeface="华文仿宋" panose="02010600040101010101" pitchFamily="2" charset="-122"/>
            </a:endParaRPr>
          </a:p>
        </p:txBody>
      </p:sp>
    </p:spTree>
    <p:custDataLst>
      <p:tags r:id="rId1"/>
    </p:custDataLst>
    <p:extLst>
      <p:ext uri="{BB962C8B-B14F-4D97-AF65-F5344CB8AC3E}">
        <p14:creationId xmlns:p14="http://schemas.microsoft.com/office/powerpoint/2010/main" val="1826467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F45D70E-EA24-4FE2-A4D9-9FEC7B2BDC5F}"/>
              </a:ext>
            </a:extLst>
          </p:cNvPr>
          <p:cNvSpPr>
            <a:spLocks noGrp="1"/>
          </p:cNvSpPr>
          <p:nvPr>
            <p:ph type="title"/>
          </p:nvPr>
        </p:nvSpPr>
        <p:spPr/>
        <p:txBody>
          <a:bodyPr/>
          <a:lstStyle/>
          <a:p>
            <a:r>
              <a:rPr lang="zh-CN" altLang="en-US" dirty="0"/>
              <a:t>论文信息</a:t>
            </a:r>
          </a:p>
        </p:txBody>
      </p:sp>
      <p:graphicFrame>
        <p:nvGraphicFramePr>
          <p:cNvPr id="6" name="图示 5">
            <a:extLst>
              <a:ext uri="{FF2B5EF4-FFF2-40B4-BE49-F238E27FC236}">
                <a16:creationId xmlns:a16="http://schemas.microsoft.com/office/drawing/2014/main" id="{C8BA7A0C-E3BF-4977-A863-B293B0AC091C}"/>
              </a:ext>
            </a:extLst>
          </p:cNvPr>
          <p:cNvGraphicFramePr/>
          <p:nvPr/>
        </p:nvGraphicFramePr>
        <p:xfrm>
          <a:off x="2526541" y="2270062"/>
          <a:ext cx="6867144" cy="970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圆角矩形标注 5">
            <a:extLst>
              <a:ext uri="{FF2B5EF4-FFF2-40B4-BE49-F238E27FC236}">
                <a16:creationId xmlns:a16="http://schemas.microsoft.com/office/drawing/2014/main" id="{980D35B4-3FF3-4A93-8AD1-6B3C00DE1551}"/>
              </a:ext>
            </a:extLst>
          </p:cNvPr>
          <p:cNvSpPr/>
          <p:nvPr/>
        </p:nvSpPr>
        <p:spPr>
          <a:xfrm>
            <a:off x="271129" y="3752163"/>
            <a:ext cx="4856041" cy="2478024"/>
          </a:xfrm>
          <a:prstGeom prst="wedgeRoundRectCallout">
            <a:avLst>
              <a:gd name="adj1" fmla="val 97676"/>
              <a:gd name="adj2" fmla="val -72500"/>
              <a:gd name="adj3" fmla="val 16667"/>
            </a:avLst>
          </a:prstGeom>
          <a:ln>
            <a:solidFill>
              <a:srgbClr val="FFFF00"/>
            </a:solidFill>
          </a:ln>
        </p:spPr>
        <p:style>
          <a:lnRef idx="2">
            <a:schemeClr val="accent1"/>
          </a:lnRef>
          <a:fillRef idx="1">
            <a:schemeClr val="lt1"/>
          </a:fillRef>
          <a:effectRef idx="0">
            <a:schemeClr val="accent1"/>
          </a:effectRef>
          <a:fontRef idx="minor">
            <a:schemeClr val="dk1"/>
          </a:fontRef>
        </p:style>
        <p:txBody>
          <a:bodyPr rtlCol="0" anchor="ctr"/>
          <a:lstStyle/>
          <a:p>
            <a:pPr algn="just"/>
            <a:r>
              <a:rPr kumimoji="1" lang="zh-CN" altLang="en-US" sz="20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如果攻击者知道训练数据集由呼叫跟踪组成，而没有记录查询或查询的元数据（即查询签名），则攻击者可以以类似的选择性发出新查询，从而避免更改与程序问题。</a:t>
            </a:r>
            <a:endParaRPr kumimoji="1" lang="en-US" altLang="zh-CN" sz="20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zh-CN" altLang="en-US" sz="20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如果训练数据集不足，则可能无法处理循环并产生误报。</a:t>
            </a:r>
          </a:p>
        </p:txBody>
      </p:sp>
      <p:sp>
        <p:nvSpPr>
          <p:cNvPr id="8" name="圆角矩形标注 6">
            <a:extLst>
              <a:ext uri="{FF2B5EF4-FFF2-40B4-BE49-F238E27FC236}">
                <a16:creationId xmlns:a16="http://schemas.microsoft.com/office/drawing/2014/main" id="{D3A21940-1439-476D-8458-3D379336E8DE}"/>
              </a:ext>
            </a:extLst>
          </p:cNvPr>
          <p:cNvSpPr/>
          <p:nvPr/>
        </p:nvSpPr>
        <p:spPr>
          <a:xfrm>
            <a:off x="6393320" y="3725835"/>
            <a:ext cx="4290822" cy="2478024"/>
          </a:xfrm>
          <a:prstGeom prst="wedgeRoundRectCallout">
            <a:avLst>
              <a:gd name="adj1" fmla="val 5976"/>
              <a:gd name="adj2" fmla="val -66560"/>
              <a:gd name="adj3" fmla="val 16667"/>
            </a:avLst>
          </a:prstGeom>
          <a:ln>
            <a:solidFill>
              <a:srgbClr val="FFC000"/>
            </a:solidFill>
          </a:ln>
        </p:spPr>
        <p:style>
          <a:lnRef idx="2">
            <a:schemeClr val="accent1"/>
          </a:lnRef>
          <a:fillRef idx="1">
            <a:schemeClr val="lt1"/>
          </a:fillRef>
          <a:effectRef idx="0">
            <a:schemeClr val="accent1"/>
          </a:effectRef>
          <a:fontRef idx="minor">
            <a:schemeClr val="dk1"/>
          </a:fontRef>
        </p:style>
        <p:txBody>
          <a:bodyPr rtlCol="0" anchor="ctr"/>
          <a:lstStyle/>
          <a:p>
            <a:pPr algn="just"/>
            <a:r>
              <a:rPr kumimoji="1" lang="en-US" altLang="zh-CN" sz="18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AD-PROM</a:t>
            </a:r>
            <a:r>
              <a:rPr kumimoji="1" lang="zh-CN" altLang="en-US" sz="18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是一个用于创建用于检测程序行为异常的应用程序行为配置文件的系统。此类异常通常表示旨在泄漏数据的攻击。</a:t>
            </a:r>
            <a:r>
              <a:rPr kumimoji="1" lang="en-US" altLang="zh-CN" sz="18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AD-PROM</a:t>
            </a:r>
            <a:r>
              <a:rPr kumimoji="1" lang="zh-CN" altLang="en-US" sz="18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使用静态和动态程序分析来构建程序的配置文件，并考虑数据的上下文和内容来跟踪程序活动。</a:t>
            </a:r>
            <a:r>
              <a:rPr kumimoji="1" lang="en-US" altLang="zh-CN" sz="18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AD-PROM</a:t>
            </a:r>
            <a:r>
              <a:rPr kumimoji="1" lang="zh-CN" altLang="en-US" sz="18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使用</a:t>
            </a:r>
            <a:r>
              <a:rPr kumimoji="1" lang="en-US" altLang="zh-CN" sz="18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HMM</a:t>
            </a:r>
            <a:r>
              <a:rPr kumimoji="1" lang="zh-CN" altLang="en-US" sz="1800" b="1" dirty="0">
                <a:solidFill>
                  <a:schemeClr val="accent6">
                    <a:lumMod val="50000"/>
                  </a:schemeClr>
                </a:solidFill>
                <a:latin typeface="Times New Roman" panose="02020603050405020304" pitchFamily="18" charset="0"/>
                <a:ea typeface="KaiTi" panose="02010609060101010101" pitchFamily="49" charset="-122"/>
                <a:cs typeface="Times New Roman" panose="02020603050405020304" pitchFamily="18" charset="0"/>
              </a:rPr>
              <a:t>来预测活动序列发生的可能性。</a:t>
            </a:r>
          </a:p>
        </p:txBody>
      </p:sp>
      <p:sp>
        <p:nvSpPr>
          <p:cNvPr id="9" name="矩形 8">
            <a:extLst>
              <a:ext uri="{FF2B5EF4-FFF2-40B4-BE49-F238E27FC236}">
                <a16:creationId xmlns:a16="http://schemas.microsoft.com/office/drawing/2014/main" id="{52CC8A1C-98C7-4790-B909-280DD7F8E7F9}"/>
              </a:ext>
            </a:extLst>
          </p:cNvPr>
          <p:cNvSpPr/>
          <p:nvPr/>
        </p:nvSpPr>
        <p:spPr>
          <a:xfrm>
            <a:off x="5014982" y="1261094"/>
            <a:ext cx="1890261" cy="523220"/>
          </a:xfrm>
          <a:prstGeom prst="rect">
            <a:avLst/>
          </a:prstGeom>
        </p:spPr>
        <p:txBody>
          <a:bodyPr wrap="none">
            <a:spAutoFit/>
          </a:bodyPr>
          <a:lstStyle/>
          <a:p>
            <a:r>
              <a:rPr kumimoji="1" lang="zh-CN" altLang="en-US" sz="2800" b="1" dirty="0">
                <a:latin typeface="华文仿宋" panose="02010600040101010101" pitchFamily="2" charset="-122"/>
                <a:ea typeface="华文仿宋" panose="02010600040101010101" pitchFamily="2" charset="-122"/>
              </a:rPr>
              <a:t>论 文 框 架</a:t>
            </a:r>
            <a:endParaRPr kumimoji="1" lang="en-US" altLang="zh-CN" sz="2800" b="1" dirty="0">
              <a:latin typeface="华文仿宋" panose="02010600040101010101" pitchFamily="2" charset="-122"/>
              <a:ea typeface="华文仿宋" panose="02010600040101010101" pitchFamily="2" charset="-122"/>
            </a:endParaRPr>
          </a:p>
        </p:txBody>
      </p:sp>
    </p:spTree>
    <p:custDataLst>
      <p:tags r:id="rId1"/>
    </p:custDataLst>
    <p:extLst>
      <p:ext uri="{BB962C8B-B14F-4D97-AF65-F5344CB8AC3E}">
        <p14:creationId xmlns:p14="http://schemas.microsoft.com/office/powerpoint/2010/main" val="2581750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D6F5ECCF-279B-4339-95F7-2099B1ADE9FC}"/>
              </a:ext>
            </a:extLst>
          </p:cNvPr>
          <p:cNvPicPr>
            <a:picLocks/>
          </p:cNvPicPr>
          <p:nvPr/>
        </p:nvPicPr>
        <p:blipFill rotWithShape="1">
          <a:blip r:embed="rId2" cstate="screen">
            <a:alphaModFix amt="2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1" t="1521" r="54928" b="18544"/>
          <a:stretch/>
        </p:blipFill>
        <p:spPr>
          <a:xfrm flipH="1">
            <a:off x="8688162" y="-198780"/>
            <a:ext cx="2814528" cy="3351486"/>
          </a:xfrm>
          <a:prstGeom prst="rect">
            <a:avLst/>
          </a:prstGeom>
        </p:spPr>
      </p:pic>
      <p:sp>
        <p:nvSpPr>
          <p:cNvPr id="31" name="同侧圆角矩形 2">
            <a:extLst>
              <a:ext uri="{FF2B5EF4-FFF2-40B4-BE49-F238E27FC236}">
                <a16:creationId xmlns:a16="http://schemas.microsoft.com/office/drawing/2014/main" id="{C50FCFB3-862F-436B-95FE-F3B08BD8A337}"/>
              </a:ext>
            </a:extLst>
          </p:cNvPr>
          <p:cNvSpPr/>
          <p:nvPr/>
        </p:nvSpPr>
        <p:spPr>
          <a:xfrm rot="16200000">
            <a:off x="4814666" y="-2304676"/>
            <a:ext cx="1869984" cy="11506063"/>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sp>
        <p:nvSpPr>
          <p:cNvPr id="12" name="TextBox 46">
            <a:extLst>
              <a:ext uri="{FF2B5EF4-FFF2-40B4-BE49-F238E27FC236}">
                <a16:creationId xmlns:a16="http://schemas.microsoft.com/office/drawing/2014/main" id="{8B30EFB7-580A-437D-B974-EC8A0081CC24}"/>
              </a:ext>
            </a:extLst>
          </p:cNvPr>
          <p:cNvSpPr txBox="1"/>
          <p:nvPr/>
        </p:nvSpPr>
        <p:spPr>
          <a:xfrm>
            <a:off x="4202646" y="2928839"/>
            <a:ext cx="3888761" cy="984329"/>
          </a:xfrm>
          <a:prstGeom prst="rect">
            <a:avLst/>
          </a:prstGeom>
          <a:noFill/>
        </p:spPr>
        <p:txBody>
          <a:bodyPr wrap="none" lIns="0" tIns="0" rIns="0" bIns="0" anchor="ctr" anchorCtr="0">
            <a:normAutofit/>
          </a:bodyPr>
          <a:lstStyle/>
          <a:p>
            <a:r>
              <a:rPr lang="zh-CN" altLang="en-US" sz="5040" dirty="0">
                <a:solidFill>
                  <a:schemeClr val="bg1"/>
                </a:solidFill>
                <a:latin typeface="微软雅黑" panose="020B0503020204020204" pitchFamily="34" charset="-122"/>
                <a:ea typeface="微软雅黑" panose="020B0503020204020204" pitchFamily="34" charset="-122"/>
                <a:cs typeface="+mn-ea"/>
                <a:sym typeface="+mn-lt"/>
              </a:rPr>
              <a:t>核 心 内 容</a:t>
            </a:r>
          </a:p>
        </p:txBody>
      </p:sp>
      <p:grpSp>
        <p:nvGrpSpPr>
          <p:cNvPr id="26" name="组合 25">
            <a:extLst>
              <a:ext uri="{FF2B5EF4-FFF2-40B4-BE49-F238E27FC236}">
                <a16:creationId xmlns:a16="http://schemas.microsoft.com/office/drawing/2014/main" id="{3A76BE62-89E5-40FD-9F92-BFAA5684E02B}"/>
              </a:ext>
            </a:extLst>
          </p:cNvPr>
          <p:cNvGrpSpPr/>
          <p:nvPr/>
        </p:nvGrpSpPr>
        <p:grpSpPr>
          <a:xfrm>
            <a:off x="1215066" y="2608453"/>
            <a:ext cx="1570944" cy="1570944"/>
            <a:chOff x="1125339" y="786043"/>
            <a:chExt cx="2454044" cy="2454044"/>
          </a:xfrm>
        </p:grpSpPr>
        <p:sp>
          <p:nvSpPr>
            <p:cNvPr id="10" name="菱形 9">
              <a:extLst>
                <a:ext uri="{FF2B5EF4-FFF2-40B4-BE49-F238E27FC236}">
                  <a16:creationId xmlns:a16="http://schemas.microsoft.com/office/drawing/2014/main" id="{0235C214-DD41-4164-A79C-B69227326A69}"/>
                </a:ext>
              </a:extLst>
            </p:cNvPr>
            <p:cNvSpPr/>
            <p:nvPr/>
          </p:nvSpPr>
          <p:spPr>
            <a:xfrm>
              <a:off x="1125339" y="786043"/>
              <a:ext cx="2454044" cy="2454044"/>
            </a:xfrm>
            <a:prstGeom prst="diamond">
              <a:avLst/>
            </a:prstGeom>
            <a:gradFill>
              <a:gsLst>
                <a:gs pos="0">
                  <a:srgbClr val="FFFFFF"/>
                </a:gs>
                <a:gs pos="51000">
                  <a:srgbClr val="F1F3F2"/>
                </a:gs>
                <a:gs pos="100000">
                  <a:srgbClr val="B2B2B2"/>
                </a:gs>
              </a:gsLst>
              <a:lin ang="18900000" scaled="0"/>
            </a:gra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cs typeface="+mn-ea"/>
                <a:sym typeface="+mn-lt"/>
              </a:endParaRPr>
            </a:p>
          </p:txBody>
        </p:sp>
        <p:sp>
          <p:nvSpPr>
            <p:cNvPr id="14" name="TextBox 6">
              <a:extLst>
                <a:ext uri="{FF2B5EF4-FFF2-40B4-BE49-F238E27FC236}">
                  <a16:creationId xmlns:a16="http://schemas.microsoft.com/office/drawing/2014/main" id="{3C02D20F-2DE6-4B94-B043-C380076A5E44}"/>
                </a:ext>
              </a:extLst>
            </p:cNvPr>
            <p:cNvSpPr txBox="1">
              <a:spLocks noChangeArrowheads="1"/>
            </p:cNvSpPr>
            <p:nvPr/>
          </p:nvSpPr>
          <p:spPr bwMode="auto">
            <a:xfrm>
              <a:off x="1472746" y="1613882"/>
              <a:ext cx="1827555" cy="950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5203" tIns="57602" rIns="115203" bIns="57602" numCol="1" anchor="t" anchorCtr="0" compatLnSpc="1">
              <a:prstTxWarp prst="textNoShape">
                <a:avLst/>
              </a:prstTxWarp>
              <a:spAutoFit/>
            </a:bodyPr>
            <a:lstStyle/>
            <a:p>
              <a:pPr algn="ctr" defTabSz="1152053"/>
              <a:r>
                <a:rPr lang="en-US" altLang="zh-CN" sz="3200" dirty="0">
                  <a:solidFill>
                    <a:srgbClr val="0066B2"/>
                  </a:solidFill>
                  <a:latin typeface="+mn-lt"/>
                  <a:ea typeface="+mn-ea"/>
                  <a:cs typeface="+mn-ea"/>
                  <a:sym typeface="+mn-lt"/>
                </a:rPr>
                <a:t>03</a:t>
              </a:r>
              <a:endParaRPr lang="zh-CN" altLang="en-US" sz="2800" dirty="0">
                <a:solidFill>
                  <a:srgbClr val="0066B2"/>
                </a:solidFill>
                <a:latin typeface="+mn-lt"/>
                <a:ea typeface="+mn-ea"/>
                <a:cs typeface="+mn-ea"/>
                <a:sym typeface="+mn-lt"/>
              </a:endParaRPr>
            </a:p>
          </p:txBody>
        </p:sp>
        <p:sp>
          <p:nvSpPr>
            <p:cNvPr id="15" name="TextBox 6">
              <a:extLst>
                <a:ext uri="{FF2B5EF4-FFF2-40B4-BE49-F238E27FC236}">
                  <a16:creationId xmlns:a16="http://schemas.microsoft.com/office/drawing/2014/main" id="{A5BB311B-B218-4F91-89DE-AD1037838661}"/>
                </a:ext>
              </a:extLst>
            </p:cNvPr>
            <p:cNvSpPr txBox="1">
              <a:spLocks noChangeArrowheads="1"/>
            </p:cNvSpPr>
            <p:nvPr/>
          </p:nvSpPr>
          <p:spPr bwMode="auto">
            <a:xfrm>
              <a:off x="1556902" y="1303710"/>
              <a:ext cx="1659241" cy="566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5203" tIns="57602" rIns="115203" bIns="57602" numCol="1" anchor="t" anchorCtr="0" compatLnSpc="1">
              <a:prstTxWarp prst="textNoShape">
                <a:avLst/>
              </a:prstTxWarp>
              <a:spAutoFit/>
            </a:bodyPr>
            <a:lstStyle/>
            <a:p>
              <a:pPr algn="ctr" defTabSz="1152053"/>
              <a:r>
                <a:rPr lang="en-US" altLang="zh-CN" sz="1600" b="1" dirty="0">
                  <a:solidFill>
                    <a:srgbClr val="0066B2"/>
                  </a:solidFill>
                  <a:latin typeface="+mn-lt"/>
                  <a:ea typeface="+mn-ea"/>
                  <a:cs typeface="+mn-ea"/>
                  <a:sym typeface="+mn-lt"/>
                </a:rPr>
                <a:t>PART</a:t>
              </a:r>
              <a:endParaRPr lang="zh-CN" altLang="en-US" sz="1400" dirty="0">
                <a:solidFill>
                  <a:srgbClr val="0066B2"/>
                </a:solidFill>
                <a:latin typeface="+mn-lt"/>
                <a:ea typeface="+mn-ea"/>
                <a:cs typeface="+mn-ea"/>
                <a:sym typeface="+mn-lt"/>
              </a:endParaRPr>
            </a:p>
          </p:txBody>
        </p:sp>
      </p:grpSp>
      <p:pic>
        <p:nvPicPr>
          <p:cNvPr id="19" name="图片 18">
            <a:extLst>
              <a:ext uri="{FF2B5EF4-FFF2-40B4-BE49-F238E27FC236}">
                <a16:creationId xmlns:a16="http://schemas.microsoft.com/office/drawing/2014/main" id="{2F0F9808-DAD2-4DDA-98E3-5C64F902768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062228" y="5701528"/>
            <a:ext cx="2206708" cy="651600"/>
          </a:xfrm>
          <a:prstGeom prst="rect">
            <a:avLst/>
          </a:prstGeom>
        </p:spPr>
      </p:pic>
      <p:sp>
        <p:nvSpPr>
          <p:cNvPr id="21" name="文本框 20">
            <a:extLst>
              <a:ext uri="{FF2B5EF4-FFF2-40B4-BE49-F238E27FC236}">
                <a16:creationId xmlns:a16="http://schemas.microsoft.com/office/drawing/2014/main" id="{0DCB6881-9040-4008-863E-2BF4E6AC6D54}"/>
              </a:ext>
            </a:extLst>
          </p:cNvPr>
          <p:cNvSpPr txBox="1"/>
          <p:nvPr/>
        </p:nvSpPr>
        <p:spPr>
          <a:xfrm>
            <a:off x="251552" y="5844551"/>
            <a:ext cx="2391114" cy="338554"/>
          </a:xfrm>
          <a:prstGeom prst="rect">
            <a:avLst/>
          </a:prstGeom>
          <a:noFill/>
        </p:spPr>
        <p:txBody>
          <a:bodyPr wrap="square" rtlCol="0">
            <a:spAutoFit/>
          </a:bodyPr>
          <a:lstStyle/>
          <a:p>
            <a:pPr algn="dist"/>
            <a:r>
              <a:rPr kumimoji="1" lang="zh-CN" altLang="en-US"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Tree>
    <p:extLst>
      <p:ext uri="{BB962C8B-B14F-4D97-AF65-F5344CB8AC3E}">
        <p14:creationId xmlns:p14="http://schemas.microsoft.com/office/powerpoint/2010/main" val="12647455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F45D70E-EA24-4FE2-A4D9-9FEC7B2BDC5F}"/>
              </a:ext>
            </a:extLst>
          </p:cNvPr>
          <p:cNvSpPr>
            <a:spLocks noGrp="1"/>
          </p:cNvSpPr>
          <p:nvPr>
            <p:ph type="title"/>
          </p:nvPr>
        </p:nvSpPr>
        <p:spPr/>
        <p:txBody>
          <a:bodyPr/>
          <a:lstStyle/>
          <a:p>
            <a:r>
              <a:rPr lang="zh-CN" altLang="en-US" dirty="0"/>
              <a:t>研究背景</a:t>
            </a:r>
          </a:p>
        </p:txBody>
      </p:sp>
      <p:sp>
        <p:nvSpPr>
          <p:cNvPr id="4" name="文本框 3">
            <a:extLst>
              <a:ext uri="{FF2B5EF4-FFF2-40B4-BE49-F238E27FC236}">
                <a16:creationId xmlns:a16="http://schemas.microsoft.com/office/drawing/2014/main" id="{DDB6FAC9-EBD4-4A33-A2CC-FE8285DB568E}"/>
              </a:ext>
            </a:extLst>
          </p:cNvPr>
          <p:cNvSpPr txBox="1"/>
          <p:nvPr/>
        </p:nvSpPr>
        <p:spPr>
          <a:xfrm>
            <a:off x="819740" y="1556657"/>
            <a:ext cx="9881008" cy="4154984"/>
          </a:xfrm>
          <a:prstGeom prst="rect">
            <a:avLst/>
          </a:prstGeom>
          <a:noFill/>
        </p:spPr>
        <p:txBody>
          <a:bodyPr wrap="square" rtlCol="0">
            <a:spAutoFit/>
          </a:bodyPr>
          <a:lstStyle/>
          <a:p>
            <a:r>
              <a:rPr lang="zh-CN" altLang="en-US" sz="2400" b="1" dirty="0">
                <a:solidFill>
                  <a:schemeClr val="tx2">
                    <a:lumMod val="75000"/>
                  </a:schemeClr>
                </a:solidFill>
              </a:rPr>
              <a:t>        数据库防护不仅要避免外部的恶意攻击，还需要从有权访问它们的内部人中进行防护。</a:t>
            </a:r>
            <a:endParaRPr lang="en-US" altLang="zh-CN" sz="2400" b="1" dirty="0">
              <a:solidFill>
                <a:schemeClr val="tx2">
                  <a:lumMod val="75000"/>
                </a:schemeClr>
              </a:solidFill>
            </a:endParaRPr>
          </a:p>
          <a:p>
            <a:r>
              <a:rPr lang="zh-CN" altLang="en-US" sz="2400" b="1" dirty="0">
                <a:solidFill>
                  <a:schemeClr val="tx2">
                    <a:lumMod val="75000"/>
                  </a:schemeClr>
                </a:solidFill>
              </a:rPr>
              <a:t>        数据可能有意或无意地通过不同的渠道泄漏（例如，通过</a:t>
            </a:r>
            <a:r>
              <a:rPr lang="en-US" altLang="zh-CN" sz="2400" b="1" dirty="0">
                <a:solidFill>
                  <a:schemeClr val="tx2">
                    <a:lumMod val="75000"/>
                  </a:schemeClr>
                </a:solidFill>
              </a:rPr>
              <a:t>Internet</a:t>
            </a:r>
            <a:r>
              <a:rPr lang="zh-CN" altLang="en-US" sz="2400" b="1" dirty="0">
                <a:solidFill>
                  <a:schemeClr val="tx2">
                    <a:lumMod val="75000"/>
                  </a:schemeClr>
                </a:solidFill>
              </a:rPr>
              <a:t>通过电子邮件或社交媒体，通过硬件通过打印机等）</a:t>
            </a:r>
            <a:endParaRPr lang="en-US" altLang="zh-CN" sz="2400" b="1" dirty="0">
              <a:solidFill>
                <a:schemeClr val="tx2">
                  <a:lumMod val="75000"/>
                </a:schemeClr>
              </a:solidFill>
            </a:endParaRPr>
          </a:p>
          <a:p>
            <a:r>
              <a:rPr lang="zh-CN" altLang="en-US" sz="2400" b="1" dirty="0">
                <a:solidFill>
                  <a:schemeClr val="tx2">
                    <a:lumMod val="75000"/>
                  </a:schemeClr>
                </a:solidFill>
              </a:rPr>
              <a:t>        数据泄漏（</a:t>
            </a:r>
            <a:r>
              <a:rPr lang="en-US" altLang="zh-CN" sz="2400" b="1" dirty="0">
                <a:solidFill>
                  <a:schemeClr val="tx2">
                    <a:lumMod val="75000"/>
                  </a:schemeClr>
                </a:solidFill>
              </a:rPr>
              <a:t>DL</a:t>
            </a:r>
            <a:r>
              <a:rPr lang="zh-CN" altLang="en-US" sz="2400" b="1" dirty="0">
                <a:solidFill>
                  <a:schemeClr val="tx2">
                    <a:lumMod val="75000"/>
                  </a:schemeClr>
                </a:solidFill>
              </a:rPr>
              <a:t>）一直是</a:t>
            </a:r>
            <a:r>
              <a:rPr lang="en-US" altLang="zh-CN" sz="2400" b="1" dirty="0">
                <a:solidFill>
                  <a:schemeClr val="tx2">
                    <a:lumMod val="75000"/>
                  </a:schemeClr>
                </a:solidFill>
              </a:rPr>
              <a:t>2017-2018</a:t>
            </a:r>
            <a:r>
              <a:rPr lang="zh-CN" altLang="en-US" sz="2400" b="1" dirty="0">
                <a:solidFill>
                  <a:schemeClr val="tx2">
                    <a:lumMod val="75000"/>
                  </a:schemeClr>
                </a:solidFill>
              </a:rPr>
              <a:t>年的五大攻击媒介之一，而这种泄漏的主要原因之一是疏忽大意或恶意的内部人员。 根据</a:t>
            </a:r>
            <a:r>
              <a:rPr lang="en-US" altLang="zh-CN" sz="2400" b="1" dirty="0">
                <a:solidFill>
                  <a:schemeClr val="tx2">
                    <a:lumMod val="75000"/>
                  </a:schemeClr>
                </a:solidFill>
              </a:rPr>
              <a:t>[3]</a:t>
            </a:r>
            <a:r>
              <a:rPr lang="zh-CN" altLang="en-US" sz="2400" b="1" dirty="0">
                <a:solidFill>
                  <a:schemeClr val="tx2">
                    <a:lumMod val="75000"/>
                  </a:schemeClr>
                </a:solidFill>
              </a:rPr>
              <a:t>的报告，在北美洲，内部人员失窃约占</a:t>
            </a:r>
            <a:r>
              <a:rPr lang="en-US" altLang="zh-CN" sz="2400" b="1" dirty="0">
                <a:solidFill>
                  <a:schemeClr val="tx2">
                    <a:lumMod val="75000"/>
                  </a:schemeClr>
                </a:solidFill>
              </a:rPr>
              <a:t>41</a:t>
            </a:r>
            <a:r>
              <a:rPr lang="zh-CN" altLang="en-US" sz="2400" b="1" dirty="0">
                <a:solidFill>
                  <a:schemeClr val="tx2">
                    <a:lumMod val="75000"/>
                  </a:schemeClr>
                </a:solidFill>
              </a:rPr>
              <a:t>％，在亚太地区，内部人员造成的数据丢失几乎占</a:t>
            </a:r>
            <a:r>
              <a:rPr lang="en-US" altLang="zh-CN" sz="2400" b="1" dirty="0">
                <a:solidFill>
                  <a:schemeClr val="tx2">
                    <a:lumMod val="75000"/>
                  </a:schemeClr>
                </a:solidFill>
              </a:rPr>
              <a:t>50</a:t>
            </a:r>
            <a:r>
              <a:rPr lang="zh-CN" altLang="en-US" sz="2400" b="1" dirty="0">
                <a:solidFill>
                  <a:schemeClr val="tx2">
                    <a:lumMod val="75000"/>
                  </a:schemeClr>
                </a:solidFill>
              </a:rPr>
              <a:t>％。</a:t>
            </a:r>
            <a:endParaRPr lang="en-US" altLang="zh-CN" sz="2400" b="1" dirty="0">
              <a:solidFill>
                <a:schemeClr val="tx2">
                  <a:lumMod val="75000"/>
                </a:schemeClr>
              </a:solidFill>
            </a:endParaRPr>
          </a:p>
          <a:p>
            <a:r>
              <a:rPr lang="zh-CN" altLang="en-US" sz="2400" b="1" dirty="0">
                <a:solidFill>
                  <a:schemeClr val="tx2">
                    <a:lumMod val="75000"/>
                  </a:schemeClr>
                </a:solidFill>
              </a:rPr>
              <a:t>        因此，部署用于</a:t>
            </a:r>
            <a:r>
              <a:rPr lang="en-US" altLang="zh-CN" sz="2400" b="1" dirty="0">
                <a:solidFill>
                  <a:schemeClr val="tx2">
                    <a:lumMod val="75000"/>
                  </a:schemeClr>
                </a:solidFill>
              </a:rPr>
              <a:t>DL</a:t>
            </a:r>
            <a:r>
              <a:rPr lang="zh-CN" altLang="en-US" sz="2400" b="1" dirty="0">
                <a:solidFill>
                  <a:schemeClr val="tx2">
                    <a:lumMod val="75000"/>
                  </a:schemeClr>
                </a:solidFill>
              </a:rPr>
              <a:t>检测的机制至关重要。 一种这样的机制是基于监视用户和应用程序在数据使用方面的行为，以检测可指示可能的</a:t>
            </a:r>
            <a:r>
              <a:rPr lang="en-US" altLang="zh-CN" sz="2400" b="1" dirty="0">
                <a:solidFill>
                  <a:schemeClr val="tx2">
                    <a:lumMod val="75000"/>
                  </a:schemeClr>
                </a:solidFill>
              </a:rPr>
              <a:t>DL</a:t>
            </a:r>
            <a:r>
              <a:rPr lang="zh-CN" altLang="en-US" sz="2400" b="1" dirty="0">
                <a:solidFill>
                  <a:schemeClr val="tx2">
                    <a:lumMod val="75000"/>
                  </a:schemeClr>
                </a:solidFill>
              </a:rPr>
              <a:t>的异常。</a:t>
            </a:r>
          </a:p>
        </p:txBody>
      </p:sp>
    </p:spTree>
    <p:extLst>
      <p:ext uri="{BB962C8B-B14F-4D97-AF65-F5344CB8AC3E}">
        <p14:creationId xmlns:p14="http://schemas.microsoft.com/office/powerpoint/2010/main" val="5967689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F45D70E-EA24-4FE2-A4D9-9FEC7B2BDC5F}"/>
              </a:ext>
            </a:extLst>
          </p:cNvPr>
          <p:cNvSpPr>
            <a:spLocks noGrp="1"/>
          </p:cNvSpPr>
          <p:nvPr>
            <p:ph type="title"/>
          </p:nvPr>
        </p:nvSpPr>
        <p:spPr/>
        <p:txBody>
          <a:bodyPr/>
          <a:lstStyle/>
          <a:p>
            <a:r>
              <a:rPr lang="zh-CN" altLang="en-US" dirty="0"/>
              <a:t>相关方法存在的问题</a:t>
            </a:r>
          </a:p>
        </p:txBody>
      </p:sp>
      <p:sp>
        <p:nvSpPr>
          <p:cNvPr id="4" name="文本框 3">
            <a:extLst>
              <a:ext uri="{FF2B5EF4-FFF2-40B4-BE49-F238E27FC236}">
                <a16:creationId xmlns:a16="http://schemas.microsoft.com/office/drawing/2014/main" id="{DDB6FAC9-EBD4-4A33-A2CC-FE8285DB568E}"/>
              </a:ext>
            </a:extLst>
          </p:cNvPr>
          <p:cNvSpPr txBox="1"/>
          <p:nvPr/>
        </p:nvSpPr>
        <p:spPr>
          <a:xfrm>
            <a:off x="819740" y="1556657"/>
            <a:ext cx="9881008" cy="3785652"/>
          </a:xfrm>
          <a:prstGeom prst="rect">
            <a:avLst/>
          </a:prstGeom>
          <a:noFill/>
        </p:spPr>
        <p:txBody>
          <a:bodyPr wrap="square" rtlCol="0">
            <a:spAutoFit/>
          </a:bodyPr>
          <a:lstStyle/>
          <a:p>
            <a:r>
              <a:rPr lang="zh-CN" altLang="en-US" sz="2400" b="1" dirty="0">
                <a:solidFill>
                  <a:schemeClr val="tx2">
                    <a:lumMod val="75000"/>
                  </a:schemeClr>
                </a:solidFill>
              </a:rPr>
              <a:t>        目前已经提出了几种方法来检测数据库查询或应用程序中的异常，但它们至少受到以下限制之一：</a:t>
            </a:r>
            <a:endParaRPr lang="en-US" altLang="zh-CN" sz="2400" b="1" dirty="0">
              <a:solidFill>
                <a:schemeClr val="tx2">
                  <a:lumMod val="75000"/>
                </a:schemeClr>
              </a:solidFill>
            </a:endParaRPr>
          </a:p>
          <a:p>
            <a:r>
              <a:rPr lang="zh-CN" altLang="en-US" sz="2400" b="1" dirty="0">
                <a:solidFill>
                  <a:schemeClr val="tx2">
                    <a:lumMod val="75000"/>
                  </a:schemeClr>
                </a:solidFill>
              </a:rPr>
              <a:t>        （</a:t>
            </a:r>
            <a:r>
              <a:rPr lang="en-US" altLang="zh-CN" sz="2400" b="1" dirty="0">
                <a:solidFill>
                  <a:schemeClr val="tx2">
                    <a:lumMod val="75000"/>
                  </a:schemeClr>
                </a:solidFill>
              </a:rPr>
              <a:t>1</a:t>
            </a:r>
            <a:r>
              <a:rPr lang="zh-CN" altLang="en-US" sz="2400" b="1" dirty="0">
                <a:solidFill>
                  <a:schemeClr val="tx2">
                    <a:lumMod val="75000"/>
                  </a:schemeClr>
                </a:solidFill>
              </a:rPr>
              <a:t>）无法监视使用中的数据；</a:t>
            </a:r>
            <a:endParaRPr lang="en-US" altLang="zh-CN" sz="2400" b="1" dirty="0">
              <a:solidFill>
                <a:schemeClr val="tx2">
                  <a:lumMod val="75000"/>
                </a:schemeClr>
              </a:solidFill>
            </a:endParaRPr>
          </a:p>
          <a:p>
            <a:r>
              <a:rPr lang="zh-CN" altLang="en-US" sz="2400" b="1" dirty="0">
                <a:solidFill>
                  <a:schemeClr val="tx2">
                    <a:lumMod val="75000"/>
                  </a:schemeClr>
                </a:solidFill>
              </a:rPr>
              <a:t>        （</a:t>
            </a:r>
            <a:r>
              <a:rPr lang="en-US" altLang="zh-CN" sz="2400" b="1" dirty="0">
                <a:solidFill>
                  <a:schemeClr val="tx2">
                    <a:lumMod val="75000"/>
                  </a:schemeClr>
                </a:solidFill>
              </a:rPr>
              <a:t>2</a:t>
            </a:r>
            <a:r>
              <a:rPr lang="zh-CN" altLang="en-US" sz="2400" b="1" dirty="0">
                <a:solidFill>
                  <a:schemeClr val="tx2">
                    <a:lumMod val="75000"/>
                  </a:schemeClr>
                </a:solidFill>
              </a:rPr>
              <a:t>）无法将活动链接到数据源；</a:t>
            </a:r>
            <a:endParaRPr lang="en-US" altLang="zh-CN" sz="2400" b="1" dirty="0">
              <a:solidFill>
                <a:schemeClr val="tx2">
                  <a:lumMod val="75000"/>
                </a:schemeClr>
              </a:solidFill>
            </a:endParaRPr>
          </a:p>
          <a:p>
            <a:r>
              <a:rPr lang="en-US" altLang="zh-CN" sz="2400" b="1" dirty="0">
                <a:solidFill>
                  <a:schemeClr val="tx2">
                    <a:lumMod val="75000"/>
                  </a:schemeClr>
                </a:solidFill>
              </a:rPr>
              <a:t>        </a:t>
            </a:r>
            <a:r>
              <a:rPr lang="zh-CN" altLang="en-US" sz="2400" b="1" dirty="0">
                <a:solidFill>
                  <a:schemeClr val="tx2">
                    <a:lumMod val="75000"/>
                  </a:schemeClr>
                </a:solidFill>
              </a:rPr>
              <a:t>（</a:t>
            </a:r>
            <a:r>
              <a:rPr lang="en-US" altLang="zh-CN" sz="2400" b="1" dirty="0">
                <a:solidFill>
                  <a:schemeClr val="tx2">
                    <a:lumMod val="75000"/>
                  </a:schemeClr>
                </a:solidFill>
              </a:rPr>
              <a:t>3</a:t>
            </a:r>
            <a:r>
              <a:rPr lang="zh-CN" altLang="en-US" sz="2400" b="1" dirty="0">
                <a:solidFill>
                  <a:schemeClr val="tx2">
                    <a:lumMod val="75000"/>
                  </a:schemeClr>
                </a:solidFill>
              </a:rPr>
              <a:t>）在访问数据之后，无法跟踪用户或应用程序对数据的操作；</a:t>
            </a:r>
            <a:endParaRPr lang="en-US" altLang="zh-CN" sz="2400" b="1" dirty="0">
              <a:solidFill>
                <a:schemeClr val="tx2">
                  <a:lumMod val="75000"/>
                </a:schemeClr>
              </a:solidFill>
            </a:endParaRPr>
          </a:p>
          <a:p>
            <a:r>
              <a:rPr lang="zh-CN" altLang="en-US" sz="2400" b="1" dirty="0">
                <a:solidFill>
                  <a:schemeClr val="tx2">
                    <a:lumMod val="75000"/>
                  </a:schemeClr>
                </a:solidFill>
              </a:rPr>
              <a:t>        （</a:t>
            </a:r>
            <a:r>
              <a:rPr lang="en-US" altLang="zh-CN" sz="2400" b="1" dirty="0">
                <a:solidFill>
                  <a:schemeClr val="tx2">
                    <a:lumMod val="75000"/>
                  </a:schemeClr>
                </a:solidFill>
              </a:rPr>
              <a:t>4</a:t>
            </a:r>
            <a:r>
              <a:rPr lang="zh-CN" altLang="en-US" sz="2400" b="1" dirty="0">
                <a:solidFill>
                  <a:schemeClr val="tx2">
                    <a:lumMod val="75000"/>
                  </a:schemeClr>
                </a:solidFill>
              </a:rPr>
              <a:t>）无法跟踪对数据的操作序列。</a:t>
            </a:r>
            <a:endParaRPr lang="en-US" altLang="zh-CN" sz="2400" b="1" dirty="0">
              <a:solidFill>
                <a:schemeClr val="tx2">
                  <a:lumMod val="75000"/>
                </a:schemeClr>
              </a:solidFill>
            </a:endParaRPr>
          </a:p>
          <a:p>
            <a:endParaRPr lang="en-US" altLang="zh-CN" sz="2400" b="1" dirty="0">
              <a:solidFill>
                <a:schemeClr val="tx2">
                  <a:lumMod val="75000"/>
                </a:schemeClr>
              </a:solidFill>
            </a:endParaRPr>
          </a:p>
          <a:p>
            <a:r>
              <a:rPr lang="zh-CN" altLang="en-US" sz="2400" b="1" dirty="0">
                <a:solidFill>
                  <a:schemeClr val="tx2">
                    <a:lumMod val="75000"/>
                  </a:schemeClr>
                </a:solidFill>
              </a:rPr>
              <a:t>        因此，该文解决了以下问题：</a:t>
            </a:r>
            <a:endParaRPr lang="en-US" altLang="zh-CN" sz="2400" b="1" dirty="0">
              <a:solidFill>
                <a:schemeClr val="tx2">
                  <a:lumMod val="75000"/>
                </a:schemeClr>
              </a:solidFill>
            </a:endParaRPr>
          </a:p>
          <a:p>
            <a:r>
              <a:rPr lang="zh-CN" altLang="en-US" sz="2400" b="1" dirty="0">
                <a:solidFill>
                  <a:schemeClr val="tx2">
                    <a:lumMod val="75000"/>
                  </a:schemeClr>
                </a:solidFill>
              </a:rPr>
              <a:t>        应用程序从数据库检索到某些数据后，检测到应用程序对此类数据进行异常活动的可能是数据泄露（</a:t>
            </a:r>
            <a:r>
              <a:rPr lang="en-US" altLang="zh-CN" sz="2400" b="1" dirty="0">
                <a:solidFill>
                  <a:schemeClr val="tx2">
                    <a:lumMod val="75000"/>
                  </a:schemeClr>
                </a:solidFill>
              </a:rPr>
              <a:t>DL</a:t>
            </a:r>
            <a:r>
              <a:rPr lang="zh-CN" altLang="en-US" sz="2400" b="1" dirty="0">
                <a:solidFill>
                  <a:schemeClr val="tx2">
                    <a:lumMod val="75000"/>
                  </a:schemeClr>
                </a:solidFill>
              </a:rPr>
              <a:t>）尝试的征兆</a:t>
            </a:r>
          </a:p>
        </p:txBody>
      </p:sp>
    </p:spTree>
    <p:extLst>
      <p:ext uri="{BB962C8B-B14F-4D97-AF65-F5344CB8AC3E}">
        <p14:creationId xmlns:p14="http://schemas.microsoft.com/office/powerpoint/2010/main" val="570642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F45D70E-EA24-4FE2-A4D9-9FEC7B2BDC5F}"/>
              </a:ext>
            </a:extLst>
          </p:cNvPr>
          <p:cNvSpPr>
            <a:spLocks noGrp="1"/>
          </p:cNvSpPr>
          <p:nvPr>
            <p:ph type="title"/>
          </p:nvPr>
        </p:nvSpPr>
        <p:spPr/>
        <p:txBody>
          <a:bodyPr/>
          <a:lstStyle/>
          <a:p>
            <a:r>
              <a:rPr lang="zh-CN" altLang="en-US" dirty="0"/>
              <a:t>本文提出的方法：</a:t>
            </a:r>
            <a:r>
              <a:rPr lang="en-US" altLang="zh-CN" dirty="0"/>
              <a:t>AD-PROM</a:t>
            </a:r>
            <a:endParaRPr lang="zh-CN" altLang="en-US" dirty="0"/>
          </a:p>
        </p:txBody>
      </p:sp>
      <p:sp>
        <p:nvSpPr>
          <p:cNvPr id="4" name="文本框 3">
            <a:extLst>
              <a:ext uri="{FF2B5EF4-FFF2-40B4-BE49-F238E27FC236}">
                <a16:creationId xmlns:a16="http://schemas.microsoft.com/office/drawing/2014/main" id="{DDB6FAC9-EBD4-4A33-A2CC-FE8285DB568E}"/>
              </a:ext>
            </a:extLst>
          </p:cNvPr>
          <p:cNvSpPr txBox="1"/>
          <p:nvPr/>
        </p:nvSpPr>
        <p:spPr>
          <a:xfrm>
            <a:off x="819740" y="1556657"/>
            <a:ext cx="9881008" cy="2308324"/>
          </a:xfrm>
          <a:prstGeom prst="rect">
            <a:avLst/>
          </a:prstGeom>
          <a:noFill/>
        </p:spPr>
        <p:txBody>
          <a:bodyPr wrap="square" rtlCol="0">
            <a:spAutoFit/>
          </a:bodyPr>
          <a:lstStyle/>
          <a:p>
            <a:r>
              <a:rPr lang="en-US" altLang="zh-CN" sz="2400" b="1" dirty="0">
                <a:solidFill>
                  <a:schemeClr val="tx2">
                    <a:lumMod val="75000"/>
                  </a:schemeClr>
                </a:solidFill>
              </a:rPr>
              <a:t>        AD-PROM</a:t>
            </a:r>
            <a:r>
              <a:rPr lang="zh-CN" altLang="en-US" sz="2400" b="1" dirty="0">
                <a:solidFill>
                  <a:schemeClr val="tx2">
                    <a:lumMod val="75000"/>
                  </a:schemeClr>
                </a:solidFill>
              </a:rPr>
              <a:t>是一种监视正在使用的数据的系统，目的是通过应用程序检测</a:t>
            </a:r>
            <a:r>
              <a:rPr lang="en-US" altLang="zh-CN" sz="2400" b="1" dirty="0">
                <a:solidFill>
                  <a:schemeClr val="tx2">
                    <a:lumMod val="75000"/>
                  </a:schemeClr>
                </a:solidFill>
              </a:rPr>
              <a:t>DL</a:t>
            </a:r>
            <a:r>
              <a:rPr lang="zh-CN" altLang="en-US" sz="2400" b="1" dirty="0">
                <a:solidFill>
                  <a:schemeClr val="tx2">
                    <a:lumMod val="75000"/>
                  </a:schemeClr>
                </a:solidFill>
              </a:rPr>
              <a:t>尝试。系统会考虑导致应用程序发出的呼叫顺序发生更改的尝试。要监视的目标数据（</a:t>
            </a:r>
            <a:r>
              <a:rPr lang="en-US" altLang="zh-CN" sz="2400" b="1" dirty="0">
                <a:solidFill>
                  <a:schemeClr val="tx2">
                    <a:lumMod val="75000"/>
                  </a:schemeClr>
                </a:solidFill>
              </a:rPr>
              <a:t>TD</a:t>
            </a:r>
            <a:r>
              <a:rPr lang="zh-CN" altLang="en-US" sz="2400" b="1" dirty="0">
                <a:solidFill>
                  <a:schemeClr val="tx2">
                    <a:lumMod val="75000"/>
                  </a:schemeClr>
                </a:solidFill>
              </a:rPr>
              <a:t>）是其源是关系</a:t>
            </a:r>
            <a:r>
              <a:rPr lang="en-US" altLang="zh-CN" sz="2400" b="1" dirty="0">
                <a:solidFill>
                  <a:schemeClr val="tx2">
                    <a:lumMod val="75000"/>
                  </a:schemeClr>
                </a:solidFill>
              </a:rPr>
              <a:t>DB</a:t>
            </a:r>
            <a:r>
              <a:rPr lang="zh-CN" altLang="en-US" sz="2400" b="1" dirty="0">
                <a:solidFill>
                  <a:schemeClr val="tx2">
                    <a:lumMod val="75000"/>
                  </a:schemeClr>
                </a:solidFill>
              </a:rPr>
              <a:t>的数据。</a:t>
            </a:r>
            <a:endParaRPr lang="en-US" altLang="zh-CN" sz="2400" b="1" dirty="0">
              <a:solidFill>
                <a:schemeClr val="tx2">
                  <a:lumMod val="75000"/>
                </a:schemeClr>
              </a:solidFill>
            </a:endParaRPr>
          </a:p>
          <a:p>
            <a:endParaRPr lang="en-US" altLang="zh-CN" sz="2400" b="1" dirty="0">
              <a:solidFill>
                <a:schemeClr val="tx2">
                  <a:lumMod val="75000"/>
                </a:schemeClr>
              </a:solidFill>
            </a:endParaRPr>
          </a:p>
          <a:p>
            <a:r>
              <a:rPr kumimoji="0" lang="zh-CN" altLang="en-US"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rPr>
              <a:t>       系统分为两个阶段：</a:t>
            </a:r>
            <a:endParaRPr lang="en-US" altLang="zh-CN" sz="2400" b="1" dirty="0">
              <a:solidFill>
                <a:schemeClr val="tx2">
                  <a:lumMod val="75000"/>
                </a:schemeClr>
              </a:solidFill>
            </a:endParaRPr>
          </a:p>
          <a:p>
            <a:endParaRPr lang="zh-CN" altLang="en-US" sz="2400" b="1" dirty="0">
              <a:solidFill>
                <a:schemeClr val="tx2">
                  <a:lumMod val="75000"/>
                </a:schemeClr>
              </a:solidFill>
            </a:endParaRPr>
          </a:p>
        </p:txBody>
      </p:sp>
      <p:grpSp>
        <p:nvGrpSpPr>
          <p:cNvPr id="5" name="组合 4">
            <a:extLst>
              <a:ext uri="{FF2B5EF4-FFF2-40B4-BE49-F238E27FC236}">
                <a16:creationId xmlns:a16="http://schemas.microsoft.com/office/drawing/2014/main" id="{A9553663-8A41-434E-8ED5-94FC579AC51A}"/>
              </a:ext>
            </a:extLst>
          </p:cNvPr>
          <p:cNvGrpSpPr/>
          <p:nvPr/>
        </p:nvGrpSpPr>
        <p:grpSpPr>
          <a:xfrm>
            <a:off x="948329" y="3744541"/>
            <a:ext cx="1698656" cy="679462"/>
            <a:chOff x="4072" y="95422"/>
            <a:chExt cx="1698656" cy="679462"/>
          </a:xfrm>
        </p:grpSpPr>
        <p:sp>
          <p:nvSpPr>
            <p:cNvPr id="6" name="燕尾形 28">
              <a:extLst>
                <a:ext uri="{FF2B5EF4-FFF2-40B4-BE49-F238E27FC236}">
                  <a16:creationId xmlns:a16="http://schemas.microsoft.com/office/drawing/2014/main" id="{85023086-E081-4666-AC78-BA8F90BE1D18}"/>
                </a:ext>
              </a:extLst>
            </p:cNvPr>
            <p:cNvSpPr/>
            <p:nvPr/>
          </p:nvSpPr>
          <p:spPr>
            <a:xfrm>
              <a:off x="4072" y="95422"/>
              <a:ext cx="1698656" cy="679462"/>
            </a:xfrm>
            <a:prstGeom prst="chevron">
              <a:avLst/>
            </a:prstGeom>
          </p:spPr>
          <p:style>
            <a:lnRef idx="0">
              <a:schemeClr val="lt1">
                <a:hueOff val="0"/>
                <a:satOff val="0"/>
                <a:lumOff val="0"/>
                <a:alphaOff val="0"/>
              </a:schemeClr>
            </a:lnRef>
            <a:fillRef idx="3">
              <a:schemeClr val="accent5">
                <a:hueOff val="0"/>
                <a:satOff val="0"/>
                <a:lumOff val="0"/>
                <a:alphaOff val="0"/>
              </a:schemeClr>
            </a:fillRef>
            <a:effectRef idx="3">
              <a:schemeClr val="accent5">
                <a:hueOff val="0"/>
                <a:satOff val="0"/>
                <a:lumOff val="0"/>
                <a:alphaOff val="0"/>
              </a:schemeClr>
            </a:effectRef>
            <a:fontRef idx="minor">
              <a:schemeClr val="lt1"/>
            </a:fontRef>
          </p:style>
        </p:sp>
        <p:sp>
          <p:nvSpPr>
            <p:cNvPr id="7" name="燕尾形 4">
              <a:extLst>
                <a:ext uri="{FF2B5EF4-FFF2-40B4-BE49-F238E27FC236}">
                  <a16:creationId xmlns:a16="http://schemas.microsoft.com/office/drawing/2014/main" id="{FC3A67C9-110D-4CCD-915B-23749BF764C1}"/>
                </a:ext>
              </a:extLst>
            </p:cNvPr>
            <p:cNvSpPr/>
            <p:nvPr/>
          </p:nvSpPr>
          <p:spPr>
            <a:xfrm>
              <a:off x="343803" y="95422"/>
              <a:ext cx="1019194" cy="67946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endParaRPr lang="zh-CN" altLang="en-US" sz="1800" b="0" kern="1200" dirty="0">
                <a:latin typeface="KaiTi" panose="02010609060101010101" pitchFamily="49" charset="-122"/>
                <a:ea typeface="KaiTi" panose="02010609060101010101" pitchFamily="49" charset="-122"/>
              </a:endParaRPr>
            </a:p>
          </p:txBody>
        </p:sp>
      </p:grpSp>
      <p:grpSp>
        <p:nvGrpSpPr>
          <p:cNvPr id="8" name="组合 7">
            <a:extLst>
              <a:ext uri="{FF2B5EF4-FFF2-40B4-BE49-F238E27FC236}">
                <a16:creationId xmlns:a16="http://schemas.microsoft.com/office/drawing/2014/main" id="{10B31195-FC05-4AD3-B78B-CF1D81F7727F}"/>
              </a:ext>
            </a:extLst>
          </p:cNvPr>
          <p:cNvGrpSpPr/>
          <p:nvPr/>
        </p:nvGrpSpPr>
        <p:grpSpPr>
          <a:xfrm>
            <a:off x="948329" y="4992689"/>
            <a:ext cx="1698656" cy="679462"/>
            <a:chOff x="1486729" y="95422"/>
            <a:chExt cx="1698656" cy="679462"/>
          </a:xfrm>
        </p:grpSpPr>
        <p:sp>
          <p:nvSpPr>
            <p:cNvPr id="9" name="燕尾形 24">
              <a:extLst>
                <a:ext uri="{FF2B5EF4-FFF2-40B4-BE49-F238E27FC236}">
                  <a16:creationId xmlns:a16="http://schemas.microsoft.com/office/drawing/2014/main" id="{C3AED2AF-4B11-4D36-B43B-9EEA76FD9220}"/>
                </a:ext>
              </a:extLst>
            </p:cNvPr>
            <p:cNvSpPr/>
            <p:nvPr/>
          </p:nvSpPr>
          <p:spPr>
            <a:xfrm>
              <a:off x="1486729" y="95422"/>
              <a:ext cx="1698656" cy="679462"/>
            </a:xfrm>
            <a:prstGeom prst="chevron">
              <a:avLst/>
            </a:prstGeom>
          </p:spPr>
          <p:style>
            <a:lnRef idx="0">
              <a:schemeClr val="lt1">
                <a:hueOff val="0"/>
                <a:satOff val="0"/>
                <a:lumOff val="0"/>
                <a:alphaOff val="0"/>
              </a:schemeClr>
            </a:lnRef>
            <a:fillRef idx="3">
              <a:schemeClr val="accent5">
                <a:hueOff val="-1838336"/>
                <a:satOff val="-2557"/>
                <a:lumOff val="-981"/>
                <a:alphaOff val="0"/>
              </a:schemeClr>
            </a:fillRef>
            <a:effectRef idx="3">
              <a:schemeClr val="accent5">
                <a:hueOff val="-1838336"/>
                <a:satOff val="-2557"/>
                <a:lumOff val="-981"/>
                <a:alphaOff val="0"/>
              </a:schemeClr>
            </a:effectRef>
            <a:fontRef idx="minor">
              <a:schemeClr val="lt1"/>
            </a:fontRef>
          </p:style>
        </p:sp>
        <p:sp>
          <p:nvSpPr>
            <p:cNvPr id="10" name="燕尾形 8">
              <a:extLst>
                <a:ext uri="{FF2B5EF4-FFF2-40B4-BE49-F238E27FC236}">
                  <a16:creationId xmlns:a16="http://schemas.microsoft.com/office/drawing/2014/main" id="{DC525910-A052-4B79-949E-E3E7308B03CD}"/>
                </a:ext>
              </a:extLst>
            </p:cNvPr>
            <p:cNvSpPr/>
            <p:nvPr/>
          </p:nvSpPr>
          <p:spPr>
            <a:xfrm>
              <a:off x="1826460" y="95422"/>
              <a:ext cx="1019194" cy="67946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b="0" kern="1200" dirty="0">
                  <a:latin typeface="KaiTi" panose="02010609060101010101" pitchFamily="49" charset="-122"/>
                  <a:ea typeface="KaiTi" panose="02010609060101010101" pitchFamily="49" charset="-122"/>
                </a:rPr>
                <a:t>检测阶段</a:t>
              </a:r>
              <a:endParaRPr lang="zh-CN" altLang="zh-CN" sz="1800" b="0" kern="1200" dirty="0">
                <a:latin typeface="KaiTi" panose="02010609060101010101" pitchFamily="49" charset="-122"/>
                <a:ea typeface="KaiTi" panose="02010609060101010101" pitchFamily="49" charset="-122"/>
              </a:endParaRPr>
            </a:p>
          </p:txBody>
        </p:sp>
      </p:grpSp>
      <p:sp>
        <p:nvSpPr>
          <p:cNvPr id="11" name="燕尾形 8">
            <a:extLst>
              <a:ext uri="{FF2B5EF4-FFF2-40B4-BE49-F238E27FC236}">
                <a16:creationId xmlns:a16="http://schemas.microsoft.com/office/drawing/2014/main" id="{5723296A-A96F-48E9-927E-DEDE1DFBAE9B}"/>
              </a:ext>
            </a:extLst>
          </p:cNvPr>
          <p:cNvSpPr/>
          <p:nvPr/>
        </p:nvSpPr>
        <p:spPr>
          <a:xfrm>
            <a:off x="1372993" y="3742290"/>
            <a:ext cx="1019194" cy="67946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b="0" kern="1200" dirty="0">
                <a:latin typeface="KaiTi" panose="02010609060101010101" pitchFamily="49" charset="-122"/>
                <a:ea typeface="KaiTi" panose="02010609060101010101" pitchFamily="49" charset="-122"/>
              </a:rPr>
              <a:t>训练阶段</a:t>
            </a:r>
            <a:endParaRPr lang="zh-CN" altLang="zh-CN" sz="1800" b="0" kern="1200" dirty="0">
              <a:latin typeface="KaiTi" panose="02010609060101010101" pitchFamily="49" charset="-122"/>
              <a:ea typeface="KaiTi" panose="02010609060101010101" pitchFamily="49" charset="-122"/>
            </a:endParaRPr>
          </a:p>
        </p:txBody>
      </p:sp>
      <p:sp>
        <p:nvSpPr>
          <p:cNvPr id="2" name="文本框 1">
            <a:extLst>
              <a:ext uri="{FF2B5EF4-FFF2-40B4-BE49-F238E27FC236}">
                <a16:creationId xmlns:a16="http://schemas.microsoft.com/office/drawing/2014/main" id="{F7B09E5E-9A83-4B6F-A349-050DA5B33066}"/>
              </a:ext>
            </a:extLst>
          </p:cNvPr>
          <p:cNvSpPr txBox="1"/>
          <p:nvPr/>
        </p:nvSpPr>
        <p:spPr>
          <a:xfrm>
            <a:off x="3056846" y="3864981"/>
            <a:ext cx="7643902" cy="461665"/>
          </a:xfrm>
          <a:prstGeom prst="rect">
            <a:avLst/>
          </a:prstGeom>
          <a:noFill/>
        </p:spPr>
        <p:txBody>
          <a:bodyPr wrap="square" rtlCol="0">
            <a:spAutoFit/>
          </a:bodyPr>
          <a:lstStyle/>
          <a:p>
            <a:pPr marL="0" marR="0" lvl="0" indent="0" algn="l" defTabSz="863971"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rPr>
              <a:t>收集正常的程序跟踪并建立程序行为的配置文件；</a:t>
            </a:r>
            <a:endParaRPr kumimoji="0" lang="en-US" altLang="zh-CN"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endParaRPr>
          </a:p>
        </p:txBody>
      </p:sp>
      <p:sp>
        <p:nvSpPr>
          <p:cNvPr id="12" name="文本框 11">
            <a:extLst>
              <a:ext uri="{FF2B5EF4-FFF2-40B4-BE49-F238E27FC236}">
                <a16:creationId xmlns:a16="http://schemas.microsoft.com/office/drawing/2014/main" id="{548A6423-70E9-4A10-A2AC-86F38A8A518A}"/>
              </a:ext>
            </a:extLst>
          </p:cNvPr>
          <p:cNvSpPr txBox="1"/>
          <p:nvPr/>
        </p:nvSpPr>
        <p:spPr>
          <a:xfrm>
            <a:off x="3056846" y="5101587"/>
            <a:ext cx="7643902" cy="461665"/>
          </a:xfrm>
          <a:prstGeom prst="rect">
            <a:avLst/>
          </a:prstGeom>
          <a:noFill/>
        </p:spPr>
        <p:txBody>
          <a:bodyPr wrap="square" rtlCol="0">
            <a:spAutoFit/>
          </a:bodyPr>
          <a:lstStyle/>
          <a:p>
            <a:pPr marL="0" marR="0" lvl="0" indent="0" algn="l" defTabSz="863971"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rPr>
              <a:t>使用该配置文件来监视程序在运行时对</a:t>
            </a:r>
            <a:r>
              <a:rPr kumimoji="0" lang="en-US" altLang="zh-CN"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rPr>
              <a:t>TD</a:t>
            </a:r>
            <a:r>
              <a:rPr kumimoji="0" lang="zh-CN" altLang="en-US"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rPr>
              <a:t>的使用。</a:t>
            </a:r>
            <a:endParaRPr kumimoji="0" lang="en-US" altLang="zh-CN"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3894256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F45D70E-EA24-4FE2-A4D9-9FEC7B2BDC5F}"/>
              </a:ext>
            </a:extLst>
          </p:cNvPr>
          <p:cNvSpPr>
            <a:spLocks noGrp="1"/>
          </p:cNvSpPr>
          <p:nvPr>
            <p:ph type="title"/>
          </p:nvPr>
        </p:nvSpPr>
        <p:spPr/>
        <p:txBody>
          <a:bodyPr/>
          <a:lstStyle/>
          <a:p>
            <a:r>
              <a:rPr lang="zh-CN" altLang="en-US" dirty="0"/>
              <a:t>本文提出的方法：</a:t>
            </a:r>
            <a:r>
              <a:rPr lang="en-US" altLang="zh-CN" dirty="0"/>
              <a:t>AD-PROM</a:t>
            </a:r>
            <a:endParaRPr lang="zh-CN" altLang="en-US" dirty="0"/>
          </a:p>
        </p:txBody>
      </p:sp>
      <p:sp>
        <p:nvSpPr>
          <p:cNvPr id="4" name="文本框 3">
            <a:extLst>
              <a:ext uri="{FF2B5EF4-FFF2-40B4-BE49-F238E27FC236}">
                <a16:creationId xmlns:a16="http://schemas.microsoft.com/office/drawing/2014/main" id="{DDB6FAC9-EBD4-4A33-A2CC-FE8285DB568E}"/>
              </a:ext>
            </a:extLst>
          </p:cNvPr>
          <p:cNvSpPr txBox="1"/>
          <p:nvPr/>
        </p:nvSpPr>
        <p:spPr>
          <a:xfrm>
            <a:off x="819740" y="1247261"/>
            <a:ext cx="9881008" cy="830997"/>
          </a:xfrm>
          <a:prstGeom prst="rect">
            <a:avLst/>
          </a:prstGeom>
          <a:noFill/>
        </p:spPr>
        <p:txBody>
          <a:bodyPr wrap="square" rtlCol="0">
            <a:spAutoFit/>
          </a:bodyPr>
          <a:lstStyle/>
          <a:p>
            <a:r>
              <a:rPr lang="en-US" altLang="zh-CN" sz="2400" b="1" dirty="0">
                <a:solidFill>
                  <a:schemeClr val="tx2">
                    <a:lumMod val="75000"/>
                  </a:schemeClr>
                </a:solidFill>
              </a:rPr>
              <a:t>        AD-PROM</a:t>
            </a:r>
            <a:r>
              <a:rPr lang="zh-CN" altLang="en-US" sz="2400" b="1" dirty="0">
                <a:solidFill>
                  <a:schemeClr val="tx2">
                    <a:lumMod val="75000"/>
                  </a:schemeClr>
                </a:solidFill>
              </a:rPr>
              <a:t>依靠程序分析来创建应用程序对</a:t>
            </a:r>
            <a:r>
              <a:rPr lang="en-US" altLang="zh-CN" sz="2400" b="1" dirty="0">
                <a:solidFill>
                  <a:schemeClr val="tx2">
                    <a:lumMod val="75000"/>
                  </a:schemeClr>
                </a:solidFill>
              </a:rPr>
              <a:t>TD</a:t>
            </a:r>
            <a:r>
              <a:rPr lang="zh-CN" altLang="en-US" sz="2400" b="1" dirty="0">
                <a:solidFill>
                  <a:schemeClr val="tx2">
                    <a:lumMod val="75000"/>
                  </a:schemeClr>
                </a:solidFill>
              </a:rPr>
              <a:t>使用情况的配置文件。有两种分析程序行为的主要方法。</a:t>
            </a:r>
          </a:p>
        </p:txBody>
      </p:sp>
      <p:sp>
        <p:nvSpPr>
          <p:cNvPr id="11" name="燕尾形 8">
            <a:extLst>
              <a:ext uri="{FF2B5EF4-FFF2-40B4-BE49-F238E27FC236}">
                <a16:creationId xmlns:a16="http://schemas.microsoft.com/office/drawing/2014/main" id="{5723296A-A96F-48E9-927E-DEDE1DFBAE9B}"/>
              </a:ext>
            </a:extLst>
          </p:cNvPr>
          <p:cNvSpPr/>
          <p:nvPr/>
        </p:nvSpPr>
        <p:spPr>
          <a:xfrm>
            <a:off x="1372993" y="3432894"/>
            <a:ext cx="1019194" cy="67946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b="0" kern="1200" dirty="0">
                <a:latin typeface="KaiTi" panose="02010609060101010101" pitchFamily="49" charset="-122"/>
                <a:ea typeface="KaiTi" panose="02010609060101010101" pitchFamily="49" charset="-122"/>
              </a:rPr>
              <a:t>训练阶段</a:t>
            </a:r>
            <a:endParaRPr lang="zh-CN" altLang="zh-CN" sz="1800" b="0" kern="1200" dirty="0">
              <a:latin typeface="KaiTi" panose="02010609060101010101" pitchFamily="49" charset="-122"/>
              <a:ea typeface="KaiTi" panose="02010609060101010101" pitchFamily="49" charset="-122"/>
            </a:endParaRPr>
          </a:p>
        </p:txBody>
      </p:sp>
      <p:sp>
        <p:nvSpPr>
          <p:cNvPr id="2" name="文本框 1">
            <a:extLst>
              <a:ext uri="{FF2B5EF4-FFF2-40B4-BE49-F238E27FC236}">
                <a16:creationId xmlns:a16="http://schemas.microsoft.com/office/drawing/2014/main" id="{F7B09E5E-9A83-4B6F-A349-050DA5B33066}"/>
              </a:ext>
            </a:extLst>
          </p:cNvPr>
          <p:cNvSpPr txBox="1"/>
          <p:nvPr/>
        </p:nvSpPr>
        <p:spPr>
          <a:xfrm>
            <a:off x="2928256" y="2442743"/>
            <a:ext cx="7772491" cy="1569660"/>
          </a:xfrm>
          <a:prstGeom prst="rect">
            <a:avLst/>
          </a:prstGeom>
          <a:noFill/>
        </p:spPr>
        <p:txBody>
          <a:bodyPr wrap="square" rtlCol="0">
            <a:spAutoFit/>
          </a:bodyPr>
          <a:lstStyle/>
          <a:p>
            <a:pPr marL="0" marR="0" lvl="0" indent="0" algn="l" defTabSz="863971"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rPr>
              <a:t>        第一种方法是使用静态程序分析技术来识别程序中所有可能的路径。</a:t>
            </a:r>
            <a:endParaRPr kumimoji="0" lang="en-US" altLang="zh-CN"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endParaRPr>
          </a:p>
          <a:p>
            <a:pPr marL="0" marR="0" lvl="0" indent="0" algn="l" defTabSz="863971"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rPr>
              <a:t>        静态程序分析方法可以识别出该程序所有静态可行路径。但是，它无法区分出现每个可能路径的可能性。</a:t>
            </a:r>
            <a:endParaRPr kumimoji="0" lang="en-US" altLang="zh-CN"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endParaRPr>
          </a:p>
        </p:txBody>
      </p:sp>
      <p:sp>
        <p:nvSpPr>
          <p:cNvPr id="12" name="文本框 11">
            <a:extLst>
              <a:ext uri="{FF2B5EF4-FFF2-40B4-BE49-F238E27FC236}">
                <a16:creationId xmlns:a16="http://schemas.microsoft.com/office/drawing/2014/main" id="{548A6423-70E9-4A10-A2AC-86F38A8A518A}"/>
              </a:ext>
            </a:extLst>
          </p:cNvPr>
          <p:cNvSpPr txBox="1"/>
          <p:nvPr/>
        </p:nvSpPr>
        <p:spPr>
          <a:xfrm>
            <a:off x="2986716" y="4245848"/>
            <a:ext cx="7643902" cy="1938992"/>
          </a:xfrm>
          <a:prstGeom prst="rect">
            <a:avLst/>
          </a:prstGeom>
          <a:noFill/>
        </p:spPr>
        <p:txBody>
          <a:bodyPr wrap="square" rtlCol="0">
            <a:spAutoFit/>
          </a:bodyPr>
          <a:lstStyle/>
          <a:p>
            <a:pPr marL="0" marR="0" lvl="0" indent="0" algn="l" defTabSz="863971"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rPr>
              <a:t>        第二种方法是使用依赖于程序轨迹的学习方法。</a:t>
            </a:r>
            <a:endParaRPr kumimoji="0" lang="en-US" altLang="zh-CN"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endParaRPr>
          </a:p>
          <a:p>
            <a:pPr marL="0" marR="0" lvl="0" indent="0" algn="l" defTabSz="863971"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rPr>
              <a:t>        与静态分析不同，使用基于学习的（动态）方法构建的模型可以估计新迹线的发生概率。但是，如果用于训练模型的跟踪时间不够长，则基于学习的模型通常会产生很多误报。</a:t>
            </a:r>
            <a:endParaRPr kumimoji="0" lang="en-US" altLang="zh-CN" sz="2400" b="1" i="0" u="none" strike="noStrike" kern="1200" cap="none" spc="0" normalizeH="0" baseline="0" noProof="0" dirty="0">
              <a:ln>
                <a:noFill/>
              </a:ln>
              <a:solidFill>
                <a:srgbClr val="1F497D">
                  <a:lumMod val="75000"/>
                </a:srgbClr>
              </a:solidFill>
              <a:effectLst/>
              <a:uLnTx/>
              <a:uFillTx/>
              <a:latin typeface="Calibri"/>
              <a:ea typeface="宋体" panose="02010600030101010101" pitchFamily="2" charset="-122"/>
              <a:cs typeface="+mn-cs"/>
            </a:endParaRPr>
          </a:p>
        </p:txBody>
      </p:sp>
      <p:grpSp>
        <p:nvGrpSpPr>
          <p:cNvPr id="13" name="组合 12">
            <a:extLst>
              <a:ext uri="{FF2B5EF4-FFF2-40B4-BE49-F238E27FC236}">
                <a16:creationId xmlns:a16="http://schemas.microsoft.com/office/drawing/2014/main" id="{A3D37793-82C4-401F-BBF5-170A83D35975}"/>
              </a:ext>
            </a:extLst>
          </p:cNvPr>
          <p:cNvGrpSpPr/>
          <p:nvPr/>
        </p:nvGrpSpPr>
        <p:grpSpPr>
          <a:xfrm>
            <a:off x="948329" y="2887842"/>
            <a:ext cx="1698656" cy="679462"/>
            <a:chOff x="2969386" y="95422"/>
            <a:chExt cx="1698656" cy="679462"/>
          </a:xfrm>
        </p:grpSpPr>
        <p:sp>
          <p:nvSpPr>
            <p:cNvPr id="14" name="燕尾形 20">
              <a:extLst>
                <a:ext uri="{FF2B5EF4-FFF2-40B4-BE49-F238E27FC236}">
                  <a16:creationId xmlns:a16="http://schemas.microsoft.com/office/drawing/2014/main" id="{CE2B7225-4CA8-46F9-927F-CD8FD5F232EC}"/>
                </a:ext>
              </a:extLst>
            </p:cNvPr>
            <p:cNvSpPr/>
            <p:nvPr/>
          </p:nvSpPr>
          <p:spPr>
            <a:xfrm>
              <a:off x="2969386" y="95422"/>
              <a:ext cx="1698656" cy="679462"/>
            </a:xfrm>
            <a:prstGeom prst="chevron">
              <a:avLst/>
            </a:prstGeom>
          </p:spPr>
          <p:style>
            <a:lnRef idx="0">
              <a:schemeClr val="lt1">
                <a:hueOff val="0"/>
                <a:satOff val="0"/>
                <a:lumOff val="0"/>
                <a:alphaOff val="0"/>
              </a:schemeClr>
            </a:lnRef>
            <a:fillRef idx="3">
              <a:schemeClr val="accent5">
                <a:hueOff val="-3676672"/>
                <a:satOff val="-5114"/>
                <a:lumOff val="-1961"/>
                <a:alphaOff val="0"/>
              </a:schemeClr>
            </a:fillRef>
            <a:effectRef idx="3">
              <a:schemeClr val="accent5">
                <a:hueOff val="-3676672"/>
                <a:satOff val="-5114"/>
                <a:lumOff val="-1961"/>
                <a:alphaOff val="0"/>
              </a:schemeClr>
            </a:effectRef>
            <a:fontRef idx="minor">
              <a:schemeClr val="lt1"/>
            </a:fontRef>
          </p:style>
        </p:sp>
        <p:sp>
          <p:nvSpPr>
            <p:cNvPr id="15" name="燕尾形 12">
              <a:extLst>
                <a:ext uri="{FF2B5EF4-FFF2-40B4-BE49-F238E27FC236}">
                  <a16:creationId xmlns:a16="http://schemas.microsoft.com/office/drawing/2014/main" id="{9A56E1E4-1173-4230-9A3C-7E52DAF2FC66}"/>
                </a:ext>
              </a:extLst>
            </p:cNvPr>
            <p:cNvSpPr/>
            <p:nvPr/>
          </p:nvSpPr>
          <p:spPr>
            <a:xfrm>
              <a:off x="3309117" y="95422"/>
              <a:ext cx="1019194" cy="67946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b="0" kern="1200" dirty="0">
                  <a:latin typeface="KaiTi" panose="02010609060101010101" pitchFamily="49" charset="-122"/>
                  <a:ea typeface="KaiTi" panose="02010609060101010101" pitchFamily="49" charset="-122"/>
                </a:rPr>
                <a:t>方法一</a:t>
              </a:r>
              <a:endParaRPr lang="zh-CN" altLang="zh-CN" sz="1800" b="0" kern="1200" dirty="0">
                <a:latin typeface="KaiTi" panose="02010609060101010101" pitchFamily="49" charset="-122"/>
                <a:ea typeface="KaiTi" panose="02010609060101010101" pitchFamily="49" charset="-122"/>
              </a:endParaRPr>
            </a:p>
          </p:txBody>
        </p:sp>
      </p:grpSp>
      <p:grpSp>
        <p:nvGrpSpPr>
          <p:cNvPr id="16" name="组合 15">
            <a:extLst>
              <a:ext uri="{FF2B5EF4-FFF2-40B4-BE49-F238E27FC236}">
                <a16:creationId xmlns:a16="http://schemas.microsoft.com/office/drawing/2014/main" id="{29A91CD5-7C94-4A91-BD76-986679778841}"/>
              </a:ext>
            </a:extLst>
          </p:cNvPr>
          <p:cNvGrpSpPr/>
          <p:nvPr/>
        </p:nvGrpSpPr>
        <p:grpSpPr>
          <a:xfrm>
            <a:off x="948329" y="4574394"/>
            <a:ext cx="1698656" cy="679462"/>
            <a:chOff x="4452042" y="95422"/>
            <a:chExt cx="1698656" cy="679462"/>
          </a:xfrm>
        </p:grpSpPr>
        <p:sp>
          <p:nvSpPr>
            <p:cNvPr id="17" name="燕尾形 16">
              <a:extLst>
                <a:ext uri="{FF2B5EF4-FFF2-40B4-BE49-F238E27FC236}">
                  <a16:creationId xmlns:a16="http://schemas.microsoft.com/office/drawing/2014/main" id="{3645002B-F42F-44DA-B919-D8CA5B59DB06}"/>
                </a:ext>
              </a:extLst>
            </p:cNvPr>
            <p:cNvSpPr/>
            <p:nvPr/>
          </p:nvSpPr>
          <p:spPr>
            <a:xfrm>
              <a:off x="4452042" y="95422"/>
              <a:ext cx="1698656" cy="679462"/>
            </a:xfrm>
            <a:prstGeom prst="chevron">
              <a:avLst/>
            </a:prstGeom>
          </p:spPr>
          <p:style>
            <a:lnRef idx="0">
              <a:schemeClr val="lt1">
                <a:hueOff val="0"/>
                <a:satOff val="0"/>
                <a:lumOff val="0"/>
                <a:alphaOff val="0"/>
              </a:schemeClr>
            </a:lnRef>
            <a:fillRef idx="3">
              <a:schemeClr val="accent5">
                <a:hueOff val="-5515009"/>
                <a:satOff val="-7671"/>
                <a:lumOff val="-2942"/>
                <a:alphaOff val="0"/>
              </a:schemeClr>
            </a:fillRef>
            <a:effectRef idx="3">
              <a:schemeClr val="accent5">
                <a:hueOff val="-5515009"/>
                <a:satOff val="-7671"/>
                <a:lumOff val="-2942"/>
                <a:alphaOff val="0"/>
              </a:schemeClr>
            </a:effectRef>
            <a:fontRef idx="minor">
              <a:schemeClr val="lt1"/>
            </a:fontRef>
          </p:style>
        </p:sp>
        <p:sp>
          <p:nvSpPr>
            <p:cNvPr id="18" name="燕尾形 16">
              <a:extLst>
                <a:ext uri="{FF2B5EF4-FFF2-40B4-BE49-F238E27FC236}">
                  <a16:creationId xmlns:a16="http://schemas.microsoft.com/office/drawing/2014/main" id="{4B598F49-5896-43B4-8A52-8F8ABE6563D3}"/>
                </a:ext>
              </a:extLst>
            </p:cNvPr>
            <p:cNvSpPr/>
            <p:nvPr/>
          </p:nvSpPr>
          <p:spPr>
            <a:xfrm>
              <a:off x="4791773" y="95422"/>
              <a:ext cx="1019194" cy="67946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009" tIns="24003" rIns="24003" bIns="24003" numCol="1" spcCol="1270" anchor="ctr" anchorCtr="0">
              <a:noAutofit/>
            </a:bodyPr>
            <a:lstStyle/>
            <a:p>
              <a:pPr lvl="0" algn="ctr" defTabSz="800100">
                <a:lnSpc>
                  <a:spcPct val="90000"/>
                </a:lnSpc>
                <a:spcBef>
                  <a:spcPct val="0"/>
                </a:spcBef>
                <a:spcAft>
                  <a:spcPct val="35000"/>
                </a:spcAft>
              </a:pPr>
              <a:r>
                <a:rPr lang="zh-CN" altLang="en-US" sz="1800" b="0" kern="1200" dirty="0">
                  <a:latin typeface="KaiTi" panose="02010609060101010101" pitchFamily="49" charset="-122"/>
                  <a:ea typeface="KaiTi" panose="02010609060101010101" pitchFamily="49" charset="-122"/>
                </a:rPr>
                <a:t>方法二</a:t>
              </a:r>
              <a:endParaRPr lang="zh-CN" altLang="zh-CN" sz="1800" b="0" kern="1200" dirty="0">
                <a:latin typeface="KaiTi" panose="02010609060101010101" pitchFamily="49" charset="-122"/>
                <a:ea typeface="KaiTi" panose="02010609060101010101" pitchFamily="49" charset="-122"/>
              </a:endParaRPr>
            </a:p>
          </p:txBody>
        </p:sp>
      </p:grpSp>
    </p:spTree>
    <p:extLst>
      <p:ext uri="{BB962C8B-B14F-4D97-AF65-F5344CB8AC3E}">
        <p14:creationId xmlns:p14="http://schemas.microsoft.com/office/powerpoint/2010/main" val="32288404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C011CF9-BFE5-40CD-AACB-45BBA8C37463}"/>
              </a:ext>
            </a:extLst>
          </p:cNvPr>
          <p:cNvSpPr>
            <a:spLocks noGrp="1"/>
          </p:cNvSpPr>
          <p:nvPr>
            <p:ph type="title"/>
          </p:nvPr>
        </p:nvSpPr>
        <p:spPr/>
        <p:txBody>
          <a:bodyPr/>
          <a:lstStyle/>
          <a:p>
            <a:r>
              <a:rPr lang="zh-CN" altLang="en-US" dirty="0"/>
              <a:t>本文提出的方法：</a:t>
            </a:r>
            <a:r>
              <a:rPr lang="en-US" altLang="zh-CN" dirty="0"/>
              <a:t>AD-PROM</a:t>
            </a:r>
            <a:endParaRPr lang="zh-CN" altLang="en-US" dirty="0"/>
          </a:p>
        </p:txBody>
      </p:sp>
      <p:sp>
        <p:nvSpPr>
          <p:cNvPr id="19" name="动作按钮: 帮助 18">
            <a:hlinkClick r:id="" action="ppaction://noaction" highlightClick="1"/>
            <a:extLst>
              <a:ext uri="{FF2B5EF4-FFF2-40B4-BE49-F238E27FC236}">
                <a16:creationId xmlns:a16="http://schemas.microsoft.com/office/drawing/2014/main" id="{8EE3A264-CEFC-4F00-AF49-3B368874341A}"/>
              </a:ext>
            </a:extLst>
          </p:cNvPr>
          <p:cNvSpPr/>
          <p:nvPr/>
        </p:nvSpPr>
        <p:spPr>
          <a:xfrm>
            <a:off x="568213" y="1393371"/>
            <a:ext cx="914400" cy="816428"/>
          </a:xfrm>
          <a:prstGeom prst="actionButtonHelp">
            <a:avLst/>
          </a:prstGeom>
          <a:noFill/>
          <a:ln>
            <a:solidFill>
              <a:srgbClr val="2272A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a:extLst>
              <a:ext uri="{FF2B5EF4-FFF2-40B4-BE49-F238E27FC236}">
                <a16:creationId xmlns:a16="http://schemas.microsoft.com/office/drawing/2014/main" id="{F1CA4317-E732-417F-A071-8F057A59E1C4}"/>
              </a:ext>
            </a:extLst>
          </p:cNvPr>
          <p:cNvSpPr txBox="1"/>
          <p:nvPr/>
        </p:nvSpPr>
        <p:spPr>
          <a:xfrm>
            <a:off x="1643743" y="1306286"/>
            <a:ext cx="9437914" cy="1200329"/>
          </a:xfrm>
          <a:prstGeom prst="rect">
            <a:avLst/>
          </a:prstGeom>
          <a:noFill/>
        </p:spPr>
        <p:txBody>
          <a:bodyPr wrap="square" rtlCol="0">
            <a:spAutoFit/>
          </a:bodyPr>
          <a:lstStyle/>
          <a:p>
            <a:pPr marL="342900" indent="-342900">
              <a:buFont typeface="Arial" panose="020B0604020202020204" pitchFamily="34" charset="0"/>
              <a:buChar char="•"/>
            </a:pPr>
            <a:r>
              <a:rPr lang="zh-CN" altLang="en-US" sz="2400" b="1" dirty="0">
                <a:solidFill>
                  <a:schemeClr val="tx2">
                    <a:lumMod val="75000"/>
                  </a:schemeClr>
                </a:solidFill>
              </a:rPr>
              <a:t>静态分析方法</a:t>
            </a:r>
            <a:r>
              <a:rPr lang="zh-CN" altLang="zh-CN" sz="2400" b="1" dirty="0">
                <a:solidFill>
                  <a:schemeClr val="tx2">
                    <a:lumMod val="75000"/>
                  </a:schemeClr>
                </a:solidFill>
              </a:rPr>
              <a:t>无法区分出现每个可能路径的可能性</a:t>
            </a:r>
            <a:endParaRPr lang="en-US" altLang="zh-CN" sz="2400" b="1" dirty="0">
              <a:solidFill>
                <a:schemeClr val="tx2">
                  <a:lumMod val="75000"/>
                </a:schemeClr>
              </a:solidFill>
            </a:endParaRPr>
          </a:p>
          <a:p>
            <a:pPr marL="342900" indent="-342900">
              <a:buFont typeface="Arial" panose="020B0604020202020204" pitchFamily="34" charset="0"/>
              <a:buChar char="•"/>
            </a:pPr>
            <a:r>
              <a:rPr lang="zh-CN" altLang="en-US" sz="2400" b="1" dirty="0">
                <a:solidFill>
                  <a:schemeClr val="tx2">
                    <a:lumMod val="75000"/>
                  </a:schemeClr>
                </a:solidFill>
              </a:rPr>
              <a:t>动态分析方法如果</a:t>
            </a:r>
            <a:r>
              <a:rPr lang="zh-CN" altLang="zh-CN" sz="2400" b="1" dirty="0">
                <a:solidFill>
                  <a:schemeClr val="tx2">
                    <a:lumMod val="75000"/>
                  </a:schemeClr>
                </a:solidFill>
              </a:rPr>
              <a:t>用于训练模型的跟踪时间不够长，则基于学习的模型通常会产生很多误报</a:t>
            </a:r>
            <a:endParaRPr lang="zh-CN" altLang="en-US" sz="2400" b="1" dirty="0">
              <a:solidFill>
                <a:schemeClr val="tx2">
                  <a:lumMod val="75000"/>
                </a:schemeClr>
              </a:solidFill>
            </a:endParaRPr>
          </a:p>
        </p:txBody>
      </p:sp>
      <p:sp>
        <p:nvSpPr>
          <p:cNvPr id="21" name="文本框 20">
            <a:extLst>
              <a:ext uri="{FF2B5EF4-FFF2-40B4-BE49-F238E27FC236}">
                <a16:creationId xmlns:a16="http://schemas.microsoft.com/office/drawing/2014/main" id="{BDE99EE8-D932-4013-A64C-C8A70CD4EE21}"/>
              </a:ext>
            </a:extLst>
          </p:cNvPr>
          <p:cNvSpPr txBox="1"/>
          <p:nvPr/>
        </p:nvSpPr>
        <p:spPr>
          <a:xfrm>
            <a:off x="348343" y="2931548"/>
            <a:ext cx="11172145" cy="3046988"/>
          </a:xfrm>
          <a:prstGeom prst="rect">
            <a:avLst/>
          </a:prstGeom>
          <a:noFill/>
        </p:spPr>
        <p:txBody>
          <a:bodyPr wrap="square" rtlCol="0">
            <a:spAutoFit/>
          </a:bodyPr>
          <a:lstStyle/>
          <a:p>
            <a:pPr marL="342900" indent="-342900">
              <a:buFont typeface="Arial" panose="020B0604020202020204" pitchFamily="34" charset="0"/>
              <a:buChar char="•"/>
            </a:pPr>
            <a:r>
              <a:rPr lang="zh-CN" altLang="en-US" sz="2400" b="1" dirty="0">
                <a:solidFill>
                  <a:schemeClr val="tx2">
                    <a:lumMod val="75000"/>
                  </a:schemeClr>
                </a:solidFill>
              </a:rPr>
              <a:t>为了解决上述问题，</a:t>
            </a:r>
            <a:r>
              <a:rPr lang="en-US" altLang="zh-CN" sz="2400" b="1" dirty="0">
                <a:solidFill>
                  <a:schemeClr val="tx2">
                    <a:lumMod val="75000"/>
                  </a:schemeClr>
                </a:solidFill>
              </a:rPr>
              <a:t>AD-PROM</a:t>
            </a:r>
            <a:r>
              <a:rPr lang="zh-CN" altLang="zh-CN" sz="2400" b="1" dirty="0">
                <a:solidFill>
                  <a:schemeClr val="tx2">
                    <a:lumMod val="75000"/>
                  </a:schemeClr>
                </a:solidFill>
              </a:rPr>
              <a:t>通过对</a:t>
            </a:r>
            <a:r>
              <a:rPr lang="en-US" altLang="zh-CN" sz="2400" b="1" dirty="0">
                <a:solidFill>
                  <a:schemeClr val="tx2">
                    <a:lumMod val="75000"/>
                  </a:schemeClr>
                </a:solidFill>
              </a:rPr>
              <a:t>HMM</a:t>
            </a:r>
            <a:r>
              <a:rPr lang="zh-CN" altLang="zh-CN" sz="2400" b="1" dirty="0">
                <a:solidFill>
                  <a:schemeClr val="tx2">
                    <a:lumMod val="75000"/>
                  </a:schemeClr>
                </a:solidFill>
              </a:rPr>
              <a:t>进行初始化来集成静态和动态分析，即使用基于程序数据和控制流的概率预测</a:t>
            </a:r>
            <a:r>
              <a:rPr lang="zh-CN" altLang="en-US" sz="2400" b="1" dirty="0">
                <a:solidFill>
                  <a:schemeClr val="tx2">
                    <a:lumMod val="75000"/>
                  </a:schemeClr>
                </a:solidFill>
              </a:rPr>
              <a:t>。</a:t>
            </a:r>
            <a:endParaRPr lang="en-US" altLang="zh-CN" sz="2400" b="1" dirty="0">
              <a:solidFill>
                <a:schemeClr val="tx2">
                  <a:lumMod val="75000"/>
                </a:schemeClr>
              </a:solidFill>
            </a:endParaRPr>
          </a:p>
          <a:p>
            <a:pPr marL="342900" indent="-342900">
              <a:buFont typeface="Arial" panose="020B0604020202020204" pitchFamily="34" charset="0"/>
              <a:buChar char="•"/>
            </a:pPr>
            <a:r>
              <a:rPr lang="zh-CN" altLang="en-US" sz="2400" b="1" dirty="0">
                <a:solidFill>
                  <a:schemeClr val="tx2">
                    <a:lumMod val="75000"/>
                  </a:schemeClr>
                </a:solidFill>
              </a:rPr>
              <a:t>该</a:t>
            </a:r>
            <a:r>
              <a:rPr lang="zh-CN" altLang="zh-CN" sz="2400" b="1" dirty="0">
                <a:solidFill>
                  <a:schemeClr val="tx2">
                    <a:lumMod val="75000"/>
                  </a:schemeClr>
                </a:solidFill>
              </a:rPr>
              <a:t>系统分析了将</a:t>
            </a:r>
            <a:r>
              <a:rPr lang="en-US" altLang="zh-CN" sz="2400" b="1" dirty="0">
                <a:solidFill>
                  <a:schemeClr val="tx2">
                    <a:lumMod val="75000"/>
                  </a:schemeClr>
                </a:solidFill>
              </a:rPr>
              <a:t>TD</a:t>
            </a:r>
            <a:r>
              <a:rPr lang="zh-CN" altLang="en-US" sz="2400" b="1" dirty="0">
                <a:solidFill>
                  <a:schemeClr val="tx2">
                    <a:lumMod val="75000"/>
                  </a:schemeClr>
                </a:solidFill>
              </a:rPr>
              <a:t>输入</a:t>
            </a:r>
            <a:r>
              <a:rPr lang="zh-CN" altLang="zh-CN" sz="2400" b="1" dirty="0">
                <a:solidFill>
                  <a:schemeClr val="tx2">
                    <a:lumMod val="75000"/>
                  </a:schemeClr>
                </a:solidFill>
              </a:rPr>
              <a:t>和输出语句之间的数据依赖性。然后，在构建模型时标记这些语句以区别它们。</a:t>
            </a:r>
            <a:r>
              <a:rPr lang="zh-CN" altLang="en-US" sz="2400" b="1" dirty="0">
                <a:solidFill>
                  <a:schemeClr val="tx2">
                    <a:lumMod val="75000"/>
                  </a:schemeClr>
                </a:solidFill>
              </a:rPr>
              <a:t>系统</a:t>
            </a:r>
            <a:r>
              <a:rPr lang="zh-CN" altLang="zh-CN" sz="2400" b="1" dirty="0">
                <a:solidFill>
                  <a:schemeClr val="tx2">
                    <a:lumMod val="75000"/>
                  </a:schemeClr>
                </a:solidFill>
              </a:rPr>
              <a:t>还在运行程序时对程序进行检测以动态跟踪数据流，以检测可能导致数据泄漏的代码更改。</a:t>
            </a:r>
            <a:endParaRPr lang="en-US" altLang="zh-CN" sz="2400" b="1" dirty="0">
              <a:solidFill>
                <a:schemeClr val="tx2">
                  <a:lumMod val="75000"/>
                </a:schemeClr>
              </a:solidFill>
            </a:endParaRPr>
          </a:p>
          <a:p>
            <a:pPr marL="342900" indent="-342900">
              <a:buFont typeface="Arial" panose="020B0604020202020204" pitchFamily="34" charset="0"/>
              <a:buChar char="•"/>
            </a:pPr>
            <a:r>
              <a:rPr lang="zh-CN" altLang="en-US" sz="2400" b="1" dirty="0">
                <a:solidFill>
                  <a:schemeClr val="tx2">
                    <a:lumMod val="75000"/>
                  </a:schemeClr>
                </a:solidFill>
              </a:rPr>
              <a:t>该系统通过执行控制和数据流分析来利用这两种方法来跟踪端点上的应用程序在</a:t>
            </a:r>
            <a:r>
              <a:rPr lang="en-US" altLang="zh-CN" sz="2400" b="1" dirty="0">
                <a:solidFill>
                  <a:schemeClr val="tx2">
                    <a:lumMod val="75000"/>
                  </a:schemeClr>
                </a:solidFill>
              </a:rPr>
              <a:t>TD</a:t>
            </a:r>
            <a:r>
              <a:rPr lang="zh-CN" altLang="en-US" sz="2400" b="1" dirty="0">
                <a:solidFill>
                  <a:schemeClr val="tx2">
                    <a:lumMod val="75000"/>
                  </a:schemeClr>
                </a:solidFill>
              </a:rPr>
              <a:t>上执行的操作。它还使用统计方法来分析应用程序在</a:t>
            </a:r>
            <a:r>
              <a:rPr lang="en-US" altLang="zh-CN" sz="2400" b="1" dirty="0">
                <a:solidFill>
                  <a:schemeClr val="tx2">
                    <a:lumMod val="75000"/>
                  </a:schemeClr>
                </a:solidFill>
              </a:rPr>
              <a:t>TD</a:t>
            </a:r>
            <a:r>
              <a:rPr lang="zh-CN" altLang="en-US" sz="2400" b="1" dirty="0">
                <a:solidFill>
                  <a:schemeClr val="tx2">
                    <a:lumMod val="75000"/>
                  </a:schemeClr>
                </a:solidFill>
              </a:rPr>
              <a:t>上采取行动的可能性。</a:t>
            </a:r>
          </a:p>
        </p:txBody>
      </p:sp>
    </p:spTree>
    <p:extLst>
      <p:ext uri="{BB962C8B-B14F-4D97-AF65-F5344CB8AC3E}">
        <p14:creationId xmlns:p14="http://schemas.microsoft.com/office/powerpoint/2010/main" val="896520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C011CF9-BFE5-40CD-AACB-45BBA8C37463}"/>
              </a:ext>
            </a:extLst>
          </p:cNvPr>
          <p:cNvSpPr>
            <a:spLocks noGrp="1"/>
          </p:cNvSpPr>
          <p:nvPr>
            <p:ph type="title"/>
          </p:nvPr>
        </p:nvSpPr>
        <p:spPr/>
        <p:txBody>
          <a:bodyPr/>
          <a:lstStyle/>
          <a:p>
            <a:r>
              <a:rPr lang="zh-CN" altLang="en-US" dirty="0"/>
              <a:t>本文提出的方法：</a:t>
            </a:r>
            <a:r>
              <a:rPr lang="en-US" altLang="zh-CN" dirty="0"/>
              <a:t>AD-PROM</a:t>
            </a:r>
            <a:endParaRPr lang="zh-CN" altLang="en-US" dirty="0"/>
          </a:p>
        </p:txBody>
      </p:sp>
      <p:sp>
        <p:nvSpPr>
          <p:cNvPr id="21" name="文本框 20">
            <a:extLst>
              <a:ext uri="{FF2B5EF4-FFF2-40B4-BE49-F238E27FC236}">
                <a16:creationId xmlns:a16="http://schemas.microsoft.com/office/drawing/2014/main" id="{BDE99EE8-D932-4013-A64C-C8A70CD4EE21}"/>
              </a:ext>
            </a:extLst>
          </p:cNvPr>
          <p:cNvSpPr txBox="1"/>
          <p:nvPr/>
        </p:nvSpPr>
        <p:spPr>
          <a:xfrm>
            <a:off x="2002971" y="2790034"/>
            <a:ext cx="8414657" cy="3046988"/>
          </a:xfrm>
          <a:prstGeom prst="rect">
            <a:avLst/>
          </a:prstGeom>
          <a:noFill/>
        </p:spPr>
        <p:txBody>
          <a:bodyPr wrap="square" rtlCol="0">
            <a:spAutoFit/>
          </a:bodyPr>
          <a:lstStyle/>
          <a:p>
            <a:r>
              <a:rPr lang="en-US" altLang="zh-CN" sz="2400" b="1" dirty="0">
                <a:solidFill>
                  <a:schemeClr val="tx2">
                    <a:lumMod val="75000"/>
                  </a:schemeClr>
                </a:solidFill>
              </a:rPr>
              <a:t>•</a:t>
            </a:r>
            <a:r>
              <a:rPr lang="zh-CN" altLang="en-US" sz="2400" b="1" dirty="0">
                <a:solidFill>
                  <a:schemeClr val="tx2">
                    <a:lumMod val="75000"/>
                  </a:schemeClr>
                </a:solidFill>
              </a:rPr>
              <a:t>它可以将正在使用的</a:t>
            </a:r>
            <a:r>
              <a:rPr lang="en-US" altLang="zh-CN" sz="2400" b="1" dirty="0">
                <a:solidFill>
                  <a:schemeClr val="tx2">
                    <a:lumMod val="75000"/>
                  </a:schemeClr>
                </a:solidFill>
              </a:rPr>
              <a:t>TD</a:t>
            </a:r>
            <a:r>
              <a:rPr lang="zh-CN" altLang="en-US" sz="2400" b="1" dirty="0">
                <a:solidFill>
                  <a:schemeClr val="tx2">
                    <a:lumMod val="75000"/>
                  </a:schemeClr>
                </a:solidFill>
              </a:rPr>
              <a:t>上的复制程序执行的活动链接到其源，即从中检索</a:t>
            </a:r>
            <a:r>
              <a:rPr lang="en-US" altLang="zh-CN" sz="2400" b="1" dirty="0">
                <a:solidFill>
                  <a:schemeClr val="tx2">
                    <a:lumMod val="75000"/>
                  </a:schemeClr>
                </a:solidFill>
              </a:rPr>
              <a:t>TD</a:t>
            </a:r>
            <a:r>
              <a:rPr lang="zh-CN" altLang="en-US" sz="2400" b="1" dirty="0">
                <a:solidFill>
                  <a:schemeClr val="tx2">
                    <a:lumMod val="75000"/>
                  </a:schemeClr>
                </a:solidFill>
              </a:rPr>
              <a:t>的</a:t>
            </a:r>
            <a:r>
              <a:rPr lang="en-US" altLang="zh-CN" sz="2400" b="1" dirty="0">
                <a:solidFill>
                  <a:schemeClr val="tx2">
                    <a:lumMod val="75000"/>
                  </a:schemeClr>
                </a:solidFill>
              </a:rPr>
              <a:t>DB</a:t>
            </a:r>
            <a:r>
              <a:rPr lang="zh-CN" altLang="en-US" sz="2400" b="1" dirty="0">
                <a:solidFill>
                  <a:schemeClr val="tx2">
                    <a:lumMod val="75000"/>
                  </a:schemeClr>
                </a:solidFill>
              </a:rPr>
              <a:t>。</a:t>
            </a:r>
            <a:endParaRPr lang="en-US" altLang="zh-CN" sz="2400" b="1" dirty="0">
              <a:solidFill>
                <a:schemeClr val="tx2">
                  <a:lumMod val="75000"/>
                </a:schemeClr>
              </a:solidFill>
            </a:endParaRPr>
          </a:p>
          <a:p>
            <a:endParaRPr lang="zh-CN" altLang="en-US" sz="2400" b="1" dirty="0">
              <a:solidFill>
                <a:schemeClr val="tx2">
                  <a:lumMod val="75000"/>
                </a:schemeClr>
              </a:solidFill>
            </a:endParaRPr>
          </a:p>
          <a:p>
            <a:r>
              <a:rPr lang="en-US" altLang="zh-CN" sz="2400" b="1" dirty="0">
                <a:solidFill>
                  <a:schemeClr val="tx2">
                    <a:lumMod val="75000"/>
                  </a:schemeClr>
                </a:solidFill>
              </a:rPr>
              <a:t>•</a:t>
            </a:r>
            <a:r>
              <a:rPr lang="zh-CN" altLang="en-US" sz="2400" b="1" dirty="0">
                <a:solidFill>
                  <a:schemeClr val="tx2">
                    <a:lumMod val="75000"/>
                  </a:schemeClr>
                </a:solidFill>
              </a:rPr>
              <a:t>它分析数据的内容和上下文，以检测潜在的</a:t>
            </a:r>
            <a:r>
              <a:rPr lang="en-US" altLang="zh-CN" sz="2400" b="1" dirty="0">
                <a:solidFill>
                  <a:schemeClr val="tx2">
                    <a:lumMod val="75000"/>
                  </a:schemeClr>
                </a:solidFill>
              </a:rPr>
              <a:t>DL</a:t>
            </a:r>
            <a:r>
              <a:rPr lang="zh-CN" altLang="en-US" sz="2400" b="1" dirty="0">
                <a:solidFill>
                  <a:schemeClr val="tx2">
                    <a:lumMod val="75000"/>
                  </a:schemeClr>
                </a:solidFill>
              </a:rPr>
              <a:t>尝试的迹象。</a:t>
            </a:r>
            <a:endParaRPr lang="en-US" altLang="zh-CN" sz="2400" b="1" dirty="0">
              <a:solidFill>
                <a:schemeClr val="tx2">
                  <a:lumMod val="75000"/>
                </a:schemeClr>
              </a:solidFill>
            </a:endParaRPr>
          </a:p>
          <a:p>
            <a:endParaRPr lang="zh-CN" altLang="en-US" sz="2400" b="1" dirty="0">
              <a:solidFill>
                <a:schemeClr val="tx2">
                  <a:lumMod val="75000"/>
                </a:schemeClr>
              </a:solidFill>
            </a:endParaRPr>
          </a:p>
          <a:p>
            <a:r>
              <a:rPr lang="en-US" altLang="zh-CN" sz="2400" b="1" dirty="0">
                <a:solidFill>
                  <a:schemeClr val="tx2">
                    <a:lumMod val="75000"/>
                  </a:schemeClr>
                </a:solidFill>
              </a:rPr>
              <a:t>•</a:t>
            </a:r>
            <a:r>
              <a:rPr lang="zh-CN" altLang="en-US" sz="2400" b="1" dirty="0">
                <a:solidFill>
                  <a:schemeClr val="tx2">
                    <a:lumMod val="75000"/>
                  </a:schemeClr>
                </a:solidFill>
              </a:rPr>
              <a:t>它采用</a:t>
            </a:r>
            <a:r>
              <a:rPr lang="en-US" altLang="zh-CN" sz="2400" b="1" dirty="0">
                <a:solidFill>
                  <a:schemeClr val="tx2">
                    <a:lumMod val="75000"/>
                  </a:schemeClr>
                </a:solidFill>
              </a:rPr>
              <a:t>HMM</a:t>
            </a:r>
            <a:r>
              <a:rPr lang="zh-CN" altLang="en-US" sz="2400" b="1" dirty="0">
                <a:solidFill>
                  <a:schemeClr val="tx2">
                    <a:lumMod val="75000"/>
                  </a:schemeClr>
                </a:solidFill>
              </a:rPr>
              <a:t>技术以实现高检测精度。</a:t>
            </a:r>
            <a:endParaRPr lang="en-US" altLang="zh-CN" sz="2400" b="1" dirty="0">
              <a:solidFill>
                <a:schemeClr val="tx2">
                  <a:lumMod val="75000"/>
                </a:schemeClr>
              </a:solidFill>
            </a:endParaRPr>
          </a:p>
          <a:p>
            <a:endParaRPr lang="zh-CN" altLang="en-US" sz="2400" b="1" dirty="0">
              <a:solidFill>
                <a:schemeClr val="tx2">
                  <a:lumMod val="75000"/>
                </a:schemeClr>
              </a:solidFill>
            </a:endParaRPr>
          </a:p>
          <a:p>
            <a:r>
              <a:rPr lang="en-US" altLang="zh-CN" sz="2400" b="1" dirty="0">
                <a:solidFill>
                  <a:schemeClr val="tx2">
                    <a:lumMod val="75000"/>
                  </a:schemeClr>
                </a:solidFill>
              </a:rPr>
              <a:t>•</a:t>
            </a:r>
            <a:r>
              <a:rPr lang="zh-CN" altLang="en-US" sz="2400" b="1" dirty="0">
                <a:solidFill>
                  <a:schemeClr val="tx2">
                    <a:lumMod val="75000"/>
                  </a:schemeClr>
                </a:solidFill>
              </a:rPr>
              <a:t>能够预测可能导致</a:t>
            </a:r>
            <a:r>
              <a:rPr lang="en-US" altLang="zh-CN" sz="2400" b="1" dirty="0">
                <a:solidFill>
                  <a:schemeClr val="tx2">
                    <a:lumMod val="75000"/>
                  </a:schemeClr>
                </a:solidFill>
              </a:rPr>
              <a:t>DL</a:t>
            </a:r>
            <a:r>
              <a:rPr lang="zh-CN" altLang="en-US" sz="2400" b="1" dirty="0">
                <a:solidFill>
                  <a:schemeClr val="tx2">
                    <a:lumMod val="75000"/>
                  </a:schemeClr>
                </a:solidFill>
              </a:rPr>
              <a:t>的新活动的可能性。</a:t>
            </a:r>
          </a:p>
        </p:txBody>
      </p:sp>
      <p:sp>
        <p:nvSpPr>
          <p:cNvPr id="6" name="勾2 283">
            <a:extLst>
              <a:ext uri="{FF2B5EF4-FFF2-40B4-BE49-F238E27FC236}">
                <a16:creationId xmlns:a16="http://schemas.microsoft.com/office/drawing/2014/main" id="{941178E1-F477-410A-9B0B-84F720854C96}"/>
              </a:ext>
            </a:extLst>
          </p:cNvPr>
          <p:cNvSpPr>
            <a:spLocks/>
          </p:cNvSpPr>
          <p:nvPr/>
        </p:nvSpPr>
        <p:spPr bwMode="auto">
          <a:xfrm>
            <a:off x="568213" y="1409072"/>
            <a:ext cx="898525" cy="996950"/>
          </a:xfrm>
          <a:custGeom>
            <a:avLst/>
            <a:gdLst>
              <a:gd name="T0" fmla="*/ 2147483647 w 1360"/>
              <a:gd name="T1" fmla="*/ 2147483647 h 1360"/>
              <a:gd name="T2" fmla="*/ 2147483647 w 1360"/>
              <a:gd name="T3" fmla="*/ 2147483647 h 1360"/>
              <a:gd name="T4" fmla="*/ 2147483647 w 1360"/>
              <a:gd name="T5" fmla="*/ 2147483647 h 1360"/>
              <a:gd name="T6" fmla="*/ 2147483647 w 1360"/>
              <a:gd name="T7" fmla="*/ 2147483647 h 1360"/>
              <a:gd name="T8" fmla="*/ 2147483647 w 1360"/>
              <a:gd name="T9" fmla="*/ 2147483647 h 1360"/>
              <a:gd name="T10" fmla="*/ 2147483647 w 1360"/>
              <a:gd name="T11" fmla="*/ 2147483647 h 1360"/>
              <a:gd name="T12" fmla="*/ 2147483647 w 1360"/>
              <a:gd name="T13" fmla="*/ 2147483647 h 1360"/>
              <a:gd name="T14" fmla="*/ 2147483647 w 1360"/>
              <a:gd name="T15" fmla="*/ 2147483647 h 1360"/>
              <a:gd name="T16" fmla="*/ 2147483647 w 1360"/>
              <a:gd name="T17" fmla="*/ 2147483647 h 1360"/>
              <a:gd name="T18" fmla="*/ 2147483647 w 1360"/>
              <a:gd name="T19" fmla="*/ 2147483647 h 1360"/>
              <a:gd name="T20" fmla="*/ 2147483647 w 1360"/>
              <a:gd name="T21" fmla="*/ 2147483647 h 1360"/>
              <a:gd name="T22" fmla="*/ 2147483647 w 1360"/>
              <a:gd name="T23" fmla="*/ 2147483647 h 1360"/>
              <a:gd name="T24" fmla="*/ 2147483647 w 1360"/>
              <a:gd name="T25" fmla="*/ 2147483647 h 1360"/>
              <a:gd name="T26" fmla="*/ 2147483647 w 1360"/>
              <a:gd name="T27" fmla="*/ 2147483647 h 1360"/>
              <a:gd name="T28" fmla="*/ 2147483647 w 1360"/>
              <a:gd name="T29" fmla="*/ 2147483647 h 1360"/>
              <a:gd name="T30" fmla="*/ 2147483647 w 1360"/>
              <a:gd name="T31" fmla="*/ 2147483647 h 1360"/>
              <a:gd name="T32" fmla="*/ 2147483647 w 1360"/>
              <a:gd name="T33" fmla="*/ 2147483647 h 1360"/>
              <a:gd name="T34" fmla="*/ 2147483647 w 1360"/>
              <a:gd name="T35" fmla="*/ 2147483647 h 1360"/>
              <a:gd name="T36" fmla="*/ 2147483647 w 1360"/>
              <a:gd name="T37" fmla="*/ 2147483647 h 1360"/>
              <a:gd name="T38" fmla="*/ 2147483647 w 1360"/>
              <a:gd name="T39" fmla="*/ 2147483647 h 1360"/>
              <a:gd name="T40" fmla="*/ 2147483647 w 1360"/>
              <a:gd name="T41" fmla="*/ 2147483647 h 1360"/>
              <a:gd name="T42" fmla="*/ 2147483647 w 1360"/>
              <a:gd name="T43" fmla="*/ 2147483647 h 1360"/>
              <a:gd name="T44" fmla="*/ 2147483647 w 1360"/>
              <a:gd name="T45" fmla="*/ 2147483647 h 1360"/>
              <a:gd name="T46" fmla="*/ 2147483647 w 1360"/>
              <a:gd name="T47" fmla="*/ 2147483647 h 1360"/>
              <a:gd name="T48" fmla="*/ 2147483647 w 1360"/>
              <a:gd name="T49" fmla="*/ 2147483647 h 1360"/>
              <a:gd name="T50" fmla="*/ 2147483647 w 1360"/>
              <a:gd name="T51" fmla="*/ 2147483647 h 1360"/>
              <a:gd name="T52" fmla="*/ 2147483647 w 1360"/>
              <a:gd name="T53" fmla="*/ 2147483647 h 1360"/>
              <a:gd name="T54" fmla="*/ 2147483647 w 1360"/>
              <a:gd name="T55" fmla="*/ 2147483647 h 1360"/>
              <a:gd name="T56" fmla="*/ 2147483647 w 1360"/>
              <a:gd name="T57" fmla="*/ 2147483647 h 1360"/>
              <a:gd name="T58" fmla="*/ 2147483647 w 1360"/>
              <a:gd name="T59" fmla="*/ 2147483647 h 1360"/>
              <a:gd name="T60" fmla="*/ 2147483647 w 1360"/>
              <a:gd name="T61" fmla="*/ 2147483647 h 1360"/>
              <a:gd name="T62" fmla="*/ 2147483647 w 1360"/>
              <a:gd name="T63" fmla="*/ 0 h 1360"/>
              <a:gd name="T64" fmla="*/ 2147483647 w 1360"/>
              <a:gd name="T65" fmla="*/ 2147483647 h 1360"/>
              <a:gd name="T66" fmla="*/ 2147483647 w 1360"/>
              <a:gd name="T67" fmla="*/ 2147483647 h 1360"/>
              <a:gd name="T68" fmla="*/ 0 w 1360"/>
              <a:gd name="T69" fmla="*/ 2147483647 h 1360"/>
              <a:gd name="T70" fmla="*/ 2147483647 w 1360"/>
              <a:gd name="T71" fmla="*/ 2147483647 h 1360"/>
              <a:gd name="T72" fmla="*/ 2147483647 w 1360"/>
              <a:gd name="T73" fmla="*/ 0 h 136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360"/>
              <a:gd name="T112" fmla="*/ 0 h 1360"/>
              <a:gd name="T113" fmla="*/ 1360 w 1360"/>
              <a:gd name="T114" fmla="*/ 1360 h 1360"/>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360" h="1360">
                <a:moveTo>
                  <a:pt x="83" y="161"/>
                </a:moveTo>
                <a:lnTo>
                  <a:pt x="83" y="1274"/>
                </a:lnTo>
                <a:lnTo>
                  <a:pt x="1179" y="1274"/>
                </a:lnTo>
                <a:lnTo>
                  <a:pt x="1179" y="192"/>
                </a:lnTo>
                <a:lnTo>
                  <a:pt x="1081" y="286"/>
                </a:lnTo>
                <a:lnTo>
                  <a:pt x="991" y="387"/>
                </a:lnTo>
                <a:lnTo>
                  <a:pt x="903" y="493"/>
                </a:lnTo>
                <a:lnTo>
                  <a:pt x="822" y="604"/>
                </a:lnTo>
                <a:lnTo>
                  <a:pt x="784" y="660"/>
                </a:lnTo>
                <a:lnTo>
                  <a:pt x="747" y="715"/>
                </a:lnTo>
                <a:lnTo>
                  <a:pt x="715" y="771"/>
                </a:lnTo>
                <a:lnTo>
                  <a:pt x="684" y="825"/>
                </a:lnTo>
                <a:lnTo>
                  <a:pt x="657" y="880"/>
                </a:lnTo>
                <a:lnTo>
                  <a:pt x="632" y="932"/>
                </a:lnTo>
                <a:lnTo>
                  <a:pt x="609" y="986"/>
                </a:lnTo>
                <a:lnTo>
                  <a:pt x="590" y="1038"/>
                </a:lnTo>
                <a:lnTo>
                  <a:pt x="551" y="1063"/>
                </a:lnTo>
                <a:lnTo>
                  <a:pt x="507" y="1095"/>
                </a:lnTo>
                <a:lnTo>
                  <a:pt x="469" y="1128"/>
                </a:lnTo>
                <a:lnTo>
                  <a:pt x="463" y="1109"/>
                </a:lnTo>
                <a:lnTo>
                  <a:pt x="455" y="1086"/>
                </a:lnTo>
                <a:lnTo>
                  <a:pt x="446" y="1059"/>
                </a:lnTo>
                <a:lnTo>
                  <a:pt x="434" y="1026"/>
                </a:lnTo>
                <a:lnTo>
                  <a:pt x="415" y="978"/>
                </a:lnTo>
                <a:lnTo>
                  <a:pt x="400" y="938"/>
                </a:lnTo>
                <a:lnTo>
                  <a:pt x="384" y="903"/>
                </a:lnTo>
                <a:lnTo>
                  <a:pt x="371" y="871"/>
                </a:lnTo>
                <a:lnTo>
                  <a:pt x="355" y="842"/>
                </a:lnTo>
                <a:lnTo>
                  <a:pt x="344" y="815"/>
                </a:lnTo>
                <a:lnTo>
                  <a:pt x="330" y="790"/>
                </a:lnTo>
                <a:lnTo>
                  <a:pt x="319" y="771"/>
                </a:lnTo>
                <a:lnTo>
                  <a:pt x="307" y="754"/>
                </a:lnTo>
                <a:lnTo>
                  <a:pt x="284" y="725"/>
                </a:lnTo>
                <a:lnTo>
                  <a:pt x="261" y="704"/>
                </a:lnTo>
                <a:lnTo>
                  <a:pt x="236" y="691"/>
                </a:lnTo>
                <a:lnTo>
                  <a:pt x="211" y="685"/>
                </a:lnTo>
                <a:lnTo>
                  <a:pt x="229" y="669"/>
                </a:lnTo>
                <a:lnTo>
                  <a:pt x="246" y="656"/>
                </a:lnTo>
                <a:lnTo>
                  <a:pt x="261" y="645"/>
                </a:lnTo>
                <a:lnTo>
                  <a:pt x="277" y="637"/>
                </a:lnTo>
                <a:lnTo>
                  <a:pt x="292" y="629"/>
                </a:lnTo>
                <a:lnTo>
                  <a:pt x="305" y="623"/>
                </a:lnTo>
                <a:lnTo>
                  <a:pt x="321" y="621"/>
                </a:lnTo>
                <a:lnTo>
                  <a:pt x="332" y="620"/>
                </a:lnTo>
                <a:lnTo>
                  <a:pt x="352" y="623"/>
                </a:lnTo>
                <a:lnTo>
                  <a:pt x="369" y="633"/>
                </a:lnTo>
                <a:lnTo>
                  <a:pt x="388" y="648"/>
                </a:lnTo>
                <a:lnTo>
                  <a:pt x="407" y="669"/>
                </a:lnTo>
                <a:lnTo>
                  <a:pt x="426" y="696"/>
                </a:lnTo>
                <a:lnTo>
                  <a:pt x="446" y="729"/>
                </a:lnTo>
                <a:lnTo>
                  <a:pt x="467" y="769"/>
                </a:lnTo>
                <a:lnTo>
                  <a:pt x="488" y="813"/>
                </a:lnTo>
                <a:lnTo>
                  <a:pt x="519" y="882"/>
                </a:lnTo>
                <a:lnTo>
                  <a:pt x="576" y="783"/>
                </a:lnTo>
                <a:lnTo>
                  <a:pt x="640" y="685"/>
                </a:lnTo>
                <a:lnTo>
                  <a:pt x="707" y="591"/>
                </a:lnTo>
                <a:lnTo>
                  <a:pt x="778" y="501"/>
                </a:lnTo>
                <a:lnTo>
                  <a:pt x="855" y="410"/>
                </a:lnTo>
                <a:lnTo>
                  <a:pt x="935" y="324"/>
                </a:lnTo>
                <a:lnTo>
                  <a:pt x="1020" y="242"/>
                </a:lnTo>
                <a:lnTo>
                  <a:pt x="1110" y="161"/>
                </a:lnTo>
                <a:lnTo>
                  <a:pt x="83" y="161"/>
                </a:lnTo>
                <a:close/>
                <a:moveTo>
                  <a:pt x="1337" y="0"/>
                </a:moveTo>
                <a:lnTo>
                  <a:pt x="1360" y="46"/>
                </a:lnTo>
                <a:lnTo>
                  <a:pt x="1316" y="79"/>
                </a:lnTo>
                <a:lnTo>
                  <a:pt x="1264" y="119"/>
                </a:lnTo>
                <a:lnTo>
                  <a:pt x="1264" y="1360"/>
                </a:lnTo>
                <a:lnTo>
                  <a:pt x="0" y="1360"/>
                </a:lnTo>
                <a:lnTo>
                  <a:pt x="0" y="77"/>
                </a:lnTo>
                <a:lnTo>
                  <a:pt x="1222" y="77"/>
                </a:lnTo>
                <a:lnTo>
                  <a:pt x="1281" y="35"/>
                </a:lnTo>
                <a:lnTo>
                  <a:pt x="1337" y="0"/>
                </a:lnTo>
                <a:close/>
              </a:path>
            </a:pathLst>
          </a:custGeom>
          <a:noFill/>
          <a:ln w="9525" cmpd="sng">
            <a:solidFill>
              <a:srgbClr val="073860"/>
            </a:solidFill>
            <a:round/>
            <a:headEnd/>
            <a:tailEnd/>
          </a:ln>
        </p:spPr>
        <p:txBody>
          <a:bodyPr lIns="68580" tIns="34290" rIns="68580" bIns="34290" anchor="ctr"/>
          <a:lstStyle>
            <a:defPPr>
              <a:defRPr lang="zh-CN"/>
            </a:defPPr>
            <a:lvl1pPr algn="r"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r"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r"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r"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r" rtl="0" eaLnBrk="0" fontAlgn="base" hangingPunct="0">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a:p>
        </p:txBody>
      </p:sp>
      <p:sp>
        <p:nvSpPr>
          <p:cNvPr id="2" name="文本框 1">
            <a:extLst>
              <a:ext uri="{FF2B5EF4-FFF2-40B4-BE49-F238E27FC236}">
                <a16:creationId xmlns:a16="http://schemas.microsoft.com/office/drawing/2014/main" id="{05961540-28C6-4927-95CA-13A9BF6F8800}"/>
              </a:ext>
            </a:extLst>
          </p:cNvPr>
          <p:cNvSpPr txBox="1"/>
          <p:nvPr/>
        </p:nvSpPr>
        <p:spPr>
          <a:xfrm>
            <a:off x="2195172" y="1678985"/>
            <a:ext cx="7130143" cy="892552"/>
          </a:xfrm>
          <a:prstGeom prst="rect">
            <a:avLst/>
          </a:prstGeom>
          <a:noFill/>
        </p:spPr>
        <p:txBody>
          <a:bodyPr wrap="square" rtlCol="0">
            <a:spAutoFit/>
          </a:bodyPr>
          <a:lstStyle/>
          <a:p>
            <a:r>
              <a:rPr lang="en-US" altLang="zh-CN" sz="2800" b="1" dirty="0">
                <a:solidFill>
                  <a:schemeClr val="tx2">
                    <a:lumMod val="75000"/>
                  </a:schemeClr>
                </a:solidFill>
              </a:rPr>
              <a:t>AD-PROM</a:t>
            </a:r>
            <a:r>
              <a:rPr lang="zh-CN" altLang="en-US" sz="2800" b="1" dirty="0">
                <a:solidFill>
                  <a:schemeClr val="tx2">
                    <a:lumMod val="75000"/>
                  </a:schemeClr>
                </a:solidFill>
              </a:rPr>
              <a:t>的主要新颖功能是：</a:t>
            </a:r>
          </a:p>
          <a:p>
            <a:endParaRPr lang="zh-CN" altLang="en-US" sz="2400" dirty="0"/>
          </a:p>
        </p:txBody>
      </p:sp>
    </p:spTree>
    <p:extLst>
      <p:ext uri="{BB962C8B-B14F-4D97-AF65-F5344CB8AC3E}">
        <p14:creationId xmlns:p14="http://schemas.microsoft.com/office/powerpoint/2010/main" val="10544142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D6F5ECCF-279B-4339-95F7-2099B1ADE9FC}"/>
              </a:ext>
            </a:extLst>
          </p:cNvPr>
          <p:cNvPicPr>
            <a:picLocks/>
          </p:cNvPicPr>
          <p:nvPr/>
        </p:nvPicPr>
        <p:blipFill rotWithShape="1">
          <a:blip r:embed="rId2" cstate="screen">
            <a:alphaModFix amt="2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1" t="1521" r="54928" b="18544"/>
          <a:stretch/>
        </p:blipFill>
        <p:spPr>
          <a:xfrm flipH="1">
            <a:off x="8688162" y="-198780"/>
            <a:ext cx="2814528" cy="3351486"/>
          </a:xfrm>
          <a:prstGeom prst="rect">
            <a:avLst/>
          </a:prstGeom>
        </p:spPr>
      </p:pic>
      <p:sp>
        <p:nvSpPr>
          <p:cNvPr id="31" name="同侧圆角矩形 2">
            <a:extLst>
              <a:ext uri="{FF2B5EF4-FFF2-40B4-BE49-F238E27FC236}">
                <a16:creationId xmlns:a16="http://schemas.microsoft.com/office/drawing/2014/main" id="{C50FCFB3-862F-436B-95FE-F3B08BD8A337}"/>
              </a:ext>
            </a:extLst>
          </p:cNvPr>
          <p:cNvSpPr/>
          <p:nvPr/>
        </p:nvSpPr>
        <p:spPr>
          <a:xfrm rot="16200000">
            <a:off x="4814666" y="-2304676"/>
            <a:ext cx="1869984" cy="11506063"/>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sp>
        <p:nvSpPr>
          <p:cNvPr id="12" name="TextBox 46">
            <a:extLst>
              <a:ext uri="{FF2B5EF4-FFF2-40B4-BE49-F238E27FC236}">
                <a16:creationId xmlns:a16="http://schemas.microsoft.com/office/drawing/2014/main" id="{8B30EFB7-580A-437D-B974-EC8A0081CC24}"/>
              </a:ext>
            </a:extLst>
          </p:cNvPr>
          <p:cNvSpPr txBox="1"/>
          <p:nvPr/>
        </p:nvSpPr>
        <p:spPr>
          <a:xfrm>
            <a:off x="3571274" y="2928839"/>
            <a:ext cx="3888761" cy="984329"/>
          </a:xfrm>
          <a:prstGeom prst="rect">
            <a:avLst/>
          </a:prstGeom>
          <a:noFill/>
        </p:spPr>
        <p:txBody>
          <a:bodyPr wrap="none" lIns="0" tIns="0" rIns="0" bIns="0" anchor="ctr" anchorCtr="0">
            <a:normAutofit/>
          </a:bodyPr>
          <a:lstStyle/>
          <a:p>
            <a:r>
              <a:rPr lang="zh-CN" altLang="en-US" sz="5040" dirty="0">
                <a:solidFill>
                  <a:schemeClr val="bg1"/>
                </a:solidFill>
                <a:latin typeface="微软雅黑" panose="020B0503020204020204" pitchFamily="34" charset="-122"/>
                <a:ea typeface="微软雅黑" panose="020B0503020204020204" pitchFamily="34" charset="-122"/>
                <a:cs typeface="+mn-ea"/>
                <a:sym typeface="+mn-lt"/>
              </a:rPr>
              <a:t>       结 论</a:t>
            </a:r>
          </a:p>
        </p:txBody>
      </p:sp>
      <p:grpSp>
        <p:nvGrpSpPr>
          <p:cNvPr id="26" name="组合 25">
            <a:extLst>
              <a:ext uri="{FF2B5EF4-FFF2-40B4-BE49-F238E27FC236}">
                <a16:creationId xmlns:a16="http://schemas.microsoft.com/office/drawing/2014/main" id="{3A76BE62-89E5-40FD-9F92-BFAA5684E02B}"/>
              </a:ext>
            </a:extLst>
          </p:cNvPr>
          <p:cNvGrpSpPr/>
          <p:nvPr/>
        </p:nvGrpSpPr>
        <p:grpSpPr>
          <a:xfrm>
            <a:off x="1215066" y="2608453"/>
            <a:ext cx="1570944" cy="1570944"/>
            <a:chOff x="1125339" y="786043"/>
            <a:chExt cx="2454044" cy="2454044"/>
          </a:xfrm>
        </p:grpSpPr>
        <p:sp>
          <p:nvSpPr>
            <p:cNvPr id="10" name="菱形 9">
              <a:extLst>
                <a:ext uri="{FF2B5EF4-FFF2-40B4-BE49-F238E27FC236}">
                  <a16:creationId xmlns:a16="http://schemas.microsoft.com/office/drawing/2014/main" id="{0235C214-DD41-4164-A79C-B69227326A69}"/>
                </a:ext>
              </a:extLst>
            </p:cNvPr>
            <p:cNvSpPr/>
            <p:nvPr/>
          </p:nvSpPr>
          <p:spPr>
            <a:xfrm>
              <a:off x="1125339" y="786043"/>
              <a:ext cx="2454044" cy="2454044"/>
            </a:xfrm>
            <a:prstGeom prst="diamond">
              <a:avLst/>
            </a:prstGeom>
            <a:gradFill>
              <a:gsLst>
                <a:gs pos="0">
                  <a:srgbClr val="FFFFFF"/>
                </a:gs>
                <a:gs pos="51000">
                  <a:srgbClr val="F1F3F2"/>
                </a:gs>
                <a:gs pos="100000">
                  <a:srgbClr val="B2B2B2"/>
                </a:gs>
              </a:gsLst>
              <a:lin ang="18900000" scaled="0"/>
            </a:gra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cs typeface="+mn-ea"/>
                <a:sym typeface="+mn-lt"/>
              </a:endParaRPr>
            </a:p>
          </p:txBody>
        </p:sp>
        <p:sp>
          <p:nvSpPr>
            <p:cNvPr id="14" name="TextBox 6">
              <a:extLst>
                <a:ext uri="{FF2B5EF4-FFF2-40B4-BE49-F238E27FC236}">
                  <a16:creationId xmlns:a16="http://schemas.microsoft.com/office/drawing/2014/main" id="{3C02D20F-2DE6-4B94-B043-C380076A5E44}"/>
                </a:ext>
              </a:extLst>
            </p:cNvPr>
            <p:cNvSpPr txBox="1">
              <a:spLocks noChangeArrowheads="1"/>
            </p:cNvSpPr>
            <p:nvPr/>
          </p:nvSpPr>
          <p:spPr bwMode="auto">
            <a:xfrm>
              <a:off x="1472746" y="1613882"/>
              <a:ext cx="1827555" cy="950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5203" tIns="57602" rIns="115203" bIns="57602" numCol="1" anchor="t" anchorCtr="0" compatLnSpc="1">
              <a:prstTxWarp prst="textNoShape">
                <a:avLst/>
              </a:prstTxWarp>
              <a:spAutoFit/>
            </a:bodyPr>
            <a:lstStyle/>
            <a:p>
              <a:pPr algn="ctr" defTabSz="1152053"/>
              <a:r>
                <a:rPr lang="en-US" altLang="zh-CN" sz="3200" dirty="0">
                  <a:solidFill>
                    <a:srgbClr val="0066B2"/>
                  </a:solidFill>
                  <a:latin typeface="+mn-lt"/>
                  <a:ea typeface="+mn-ea"/>
                  <a:cs typeface="+mn-ea"/>
                  <a:sym typeface="+mn-lt"/>
                </a:rPr>
                <a:t>04</a:t>
              </a:r>
              <a:endParaRPr lang="zh-CN" altLang="en-US" sz="2800" dirty="0">
                <a:solidFill>
                  <a:srgbClr val="0066B2"/>
                </a:solidFill>
                <a:latin typeface="+mn-lt"/>
                <a:ea typeface="+mn-ea"/>
                <a:cs typeface="+mn-ea"/>
                <a:sym typeface="+mn-lt"/>
              </a:endParaRPr>
            </a:p>
          </p:txBody>
        </p:sp>
        <p:sp>
          <p:nvSpPr>
            <p:cNvPr id="15" name="TextBox 6">
              <a:extLst>
                <a:ext uri="{FF2B5EF4-FFF2-40B4-BE49-F238E27FC236}">
                  <a16:creationId xmlns:a16="http://schemas.microsoft.com/office/drawing/2014/main" id="{A5BB311B-B218-4F91-89DE-AD1037838661}"/>
                </a:ext>
              </a:extLst>
            </p:cNvPr>
            <p:cNvSpPr txBox="1">
              <a:spLocks noChangeArrowheads="1"/>
            </p:cNvSpPr>
            <p:nvPr/>
          </p:nvSpPr>
          <p:spPr bwMode="auto">
            <a:xfrm>
              <a:off x="1556902" y="1303710"/>
              <a:ext cx="1659241" cy="566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5203" tIns="57602" rIns="115203" bIns="57602" numCol="1" anchor="t" anchorCtr="0" compatLnSpc="1">
              <a:prstTxWarp prst="textNoShape">
                <a:avLst/>
              </a:prstTxWarp>
              <a:spAutoFit/>
            </a:bodyPr>
            <a:lstStyle/>
            <a:p>
              <a:pPr algn="ctr" defTabSz="1152053"/>
              <a:r>
                <a:rPr lang="en-US" altLang="zh-CN" sz="1600" b="1" dirty="0">
                  <a:solidFill>
                    <a:srgbClr val="0066B2"/>
                  </a:solidFill>
                  <a:latin typeface="+mn-lt"/>
                  <a:ea typeface="+mn-ea"/>
                  <a:cs typeface="+mn-ea"/>
                  <a:sym typeface="+mn-lt"/>
                </a:rPr>
                <a:t>PART</a:t>
              </a:r>
              <a:endParaRPr lang="zh-CN" altLang="en-US" sz="1400" dirty="0">
                <a:solidFill>
                  <a:srgbClr val="0066B2"/>
                </a:solidFill>
                <a:latin typeface="+mn-lt"/>
                <a:ea typeface="+mn-ea"/>
                <a:cs typeface="+mn-ea"/>
                <a:sym typeface="+mn-lt"/>
              </a:endParaRPr>
            </a:p>
          </p:txBody>
        </p:sp>
      </p:grpSp>
      <p:pic>
        <p:nvPicPr>
          <p:cNvPr id="19" name="图片 18">
            <a:extLst>
              <a:ext uri="{FF2B5EF4-FFF2-40B4-BE49-F238E27FC236}">
                <a16:creationId xmlns:a16="http://schemas.microsoft.com/office/drawing/2014/main" id="{2F0F9808-DAD2-4DDA-98E3-5C64F902768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062228" y="5701528"/>
            <a:ext cx="2206708" cy="651600"/>
          </a:xfrm>
          <a:prstGeom prst="rect">
            <a:avLst/>
          </a:prstGeom>
        </p:spPr>
      </p:pic>
      <p:sp>
        <p:nvSpPr>
          <p:cNvPr id="21" name="文本框 20">
            <a:extLst>
              <a:ext uri="{FF2B5EF4-FFF2-40B4-BE49-F238E27FC236}">
                <a16:creationId xmlns:a16="http://schemas.microsoft.com/office/drawing/2014/main" id="{0DCB6881-9040-4008-863E-2BF4E6AC6D54}"/>
              </a:ext>
            </a:extLst>
          </p:cNvPr>
          <p:cNvSpPr txBox="1"/>
          <p:nvPr/>
        </p:nvSpPr>
        <p:spPr>
          <a:xfrm>
            <a:off x="251552" y="5844551"/>
            <a:ext cx="2391114" cy="338554"/>
          </a:xfrm>
          <a:prstGeom prst="rect">
            <a:avLst/>
          </a:prstGeom>
          <a:noFill/>
        </p:spPr>
        <p:txBody>
          <a:bodyPr wrap="square" rtlCol="0">
            <a:spAutoFit/>
          </a:bodyPr>
          <a:lstStyle/>
          <a:p>
            <a:pPr algn="dist"/>
            <a:r>
              <a:rPr kumimoji="1" lang="zh-CN" altLang="en-US"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Tree>
    <p:extLst>
      <p:ext uri="{BB962C8B-B14F-4D97-AF65-F5344CB8AC3E}">
        <p14:creationId xmlns:p14="http://schemas.microsoft.com/office/powerpoint/2010/main" val="549048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同侧圆角矩形 2">
            <a:extLst>
              <a:ext uri="{FF2B5EF4-FFF2-40B4-BE49-F238E27FC236}">
                <a16:creationId xmlns:a16="http://schemas.microsoft.com/office/drawing/2014/main" id="{6DD26C00-E8D7-4B21-8B84-7FBDCD40718A}"/>
              </a:ext>
            </a:extLst>
          </p:cNvPr>
          <p:cNvSpPr/>
          <p:nvPr/>
        </p:nvSpPr>
        <p:spPr>
          <a:xfrm rot="16200000">
            <a:off x="2776464" y="1938319"/>
            <a:ext cx="6483429" cy="2606789"/>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sp>
        <p:nvSpPr>
          <p:cNvPr id="29" name="圆角矩形 14">
            <a:extLst>
              <a:ext uri="{FF2B5EF4-FFF2-40B4-BE49-F238E27FC236}">
                <a16:creationId xmlns:a16="http://schemas.microsoft.com/office/drawing/2014/main" id="{9C4CB5D3-434A-4A14-85AA-EFFD70E402EB}"/>
              </a:ext>
            </a:extLst>
          </p:cNvPr>
          <p:cNvSpPr/>
          <p:nvPr/>
        </p:nvSpPr>
        <p:spPr>
          <a:xfrm>
            <a:off x="6649904" y="2472852"/>
            <a:ext cx="3455126" cy="373864"/>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微软雅黑" panose="020B0503020204020204" pitchFamily="34" charset="-122"/>
                <a:ea typeface="微软雅黑" panose="020B0503020204020204" pitchFamily="34" charset="-122"/>
              </a:rPr>
              <a:t>2</a:t>
            </a:r>
            <a:r>
              <a:rPr kumimoji="1" lang="zh-CN" altLang="en-US" dirty="0">
                <a:latin typeface="微软雅黑" panose="020B0503020204020204" pitchFamily="34" charset="-122"/>
                <a:ea typeface="微软雅黑" panose="020B0503020204020204" pitchFamily="34" charset="-122"/>
              </a:rPr>
              <a:t>、论文框架</a:t>
            </a:r>
          </a:p>
        </p:txBody>
      </p:sp>
      <p:sp>
        <p:nvSpPr>
          <p:cNvPr id="31" name="圆角矩形 16">
            <a:extLst>
              <a:ext uri="{FF2B5EF4-FFF2-40B4-BE49-F238E27FC236}">
                <a16:creationId xmlns:a16="http://schemas.microsoft.com/office/drawing/2014/main" id="{24F59E6D-CB02-4F07-A543-B806E4B2AA69}"/>
              </a:ext>
            </a:extLst>
          </p:cNvPr>
          <p:cNvSpPr/>
          <p:nvPr/>
        </p:nvSpPr>
        <p:spPr>
          <a:xfrm>
            <a:off x="1819276" y="1792435"/>
            <a:ext cx="3455126" cy="373864"/>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微软雅黑" panose="020B0503020204020204" pitchFamily="34" charset="-122"/>
                <a:ea typeface="微软雅黑" panose="020B0503020204020204" pitchFamily="34" charset="-122"/>
              </a:rPr>
              <a:t>1</a:t>
            </a:r>
            <a:r>
              <a:rPr kumimoji="1" lang="zh-CN" altLang="en-US" dirty="0">
                <a:latin typeface="微软雅黑" panose="020B0503020204020204" pitchFamily="34" charset="-122"/>
                <a:ea typeface="微软雅黑" panose="020B0503020204020204" pitchFamily="34" charset="-122"/>
              </a:rPr>
              <a:t>、论文信息</a:t>
            </a:r>
          </a:p>
        </p:txBody>
      </p:sp>
      <p:sp>
        <p:nvSpPr>
          <p:cNvPr id="33" name="圆角矩形 19">
            <a:extLst>
              <a:ext uri="{FF2B5EF4-FFF2-40B4-BE49-F238E27FC236}">
                <a16:creationId xmlns:a16="http://schemas.microsoft.com/office/drawing/2014/main" id="{B476A4A4-B2A1-4A5C-9AF8-CD1CF89D65E7}"/>
              </a:ext>
            </a:extLst>
          </p:cNvPr>
          <p:cNvSpPr/>
          <p:nvPr/>
        </p:nvSpPr>
        <p:spPr>
          <a:xfrm>
            <a:off x="1819276" y="3172319"/>
            <a:ext cx="3455126" cy="373864"/>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微软雅黑" panose="020B0503020204020204" pitchFamily="34" charset="-122"/>
                <a:ea typeface="微软雅黑" panose="020B0503020204020204" pitchFamily="34" charset="-122"/>
              </a:rPr>
              <a:t>3</a:t>
            </a:r>
            <a:r>
              <a:rPr kumimoji="1" lang="zh-CN" altLang="en-US" dirty="0">
                <a:latin typeface="微软雅黑" panose="020B0503020204020204" pitchFamily="34" charset="-122"/>
                <a:ea typeface="微软雅黑" panose="020B0503020204020204" pitchFamily="34" charset="-122"/>
              </a:rPr>
              <a:t>、核心内容</a:t>
            </a:r>
          </a:p>
        </p:txBody>
      </p:sp>
      <p:pic>
        <p:nvPicPr>
          <p:cNvPr id="35" name="图片 34">
            <a:extLst>
              <a:ext uri="{FF2B5EF4-FFF2-40B4-BE49-F238E27FC236}">
                <a16:creationId xmlns:a16="http://schemas.microsoft.com/office/drawing/2014/main" id="{4C1536E1-920F-4C8F-A0E8-DC45744B79E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286433" y="5018637"/>
            <a:ext cx="1464791" cy="1464791"/>
          </a:xfrm>
          <a:prstGeom prst="rect">
            <a:avLst/>
          </a:prstGeom>
        </p:spPr>
      </p:pic>
      <p:cxnSp>
        <p:nvCxnSpPr>
          <p:cNvPr id="36" name="直线连接符 23">
            <a:extLst>
              <a:ext uri="{FF2B5EF4-FFF2-40B4-BE49-F238E27FC236}">
                <a16:creationId xmlns:a16="http://schemas.microsoft.com/office/drawing/2014/main" id="{857BC178-56AD-4E02-838A-A9A7B6C85AD0}"/>
              </a:ext>
            </a:extLst>
          </p:cNvPr>
          <p:cNvCxnSpPr>
            <a:cxnSpLocks/>
          </p:cNvCxnSpPr>
          <p:nvPr/>
        </p:nvCxnSpPr>
        <p:spPr>
          <a:xfrm flipV="1">
            <a:off x="6018829" y="0"/>
            <a:ext cx="0" cy="5181600"/>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直线连接符 27">
            <a:extLst>
              <a:ext uri="{FF2B5EF4-FFF2-40B4-BE49-F238E27FC236}">
                <a16:creationId xmlns:a16="http://schemas.microsoft.com/office/drawing/2014/main" id="{CDDCB8E4-162C-490D-BE77-B25AB97F7BF1}"/>
              </a:ext>
            </a:extLst>
          </p:cNvPr>
          <p:cNvCxnSpPr>
            <a:cxnSpLocks/>
          </p:cNvCxnSpPr>
          <p:nvPr/>
        </p:nvCxnSpPr>
        <p:spPr>
          <a:xfrm flipH="1">
            <a:off x="5274402" y="1982686"/>
            <a:ext cx="732397" cy="0"/>
          </a:xfrm>
          <a:prstGeom prst="line">
            <a:avLst/>
          </a:prstGeom>
          <a:ln w="34925" cap="rnd">
            <a:solidFill>
              <a:schemeClr val="bg1"/>
            </a:solidFill>
            <a:headEnd type="oval" w="lg" len="lg"/>
          </a:ln>
        </p:spPr>
        <p:style>
          <a:lnRef idx="1">
            <a:schemeClr val="accent1"/>
          </a:lnRef>
          <a:fillRef idx="0">
            <a:schemeClr val="accent1"/>
          </a:fillRef>
          <a:effectRef idx="0">
            <a:schemeClr val="accent1"/>
          </a:effectRef>
          <a:fontRef idx="minor">
            <a:schemeClr val="tx1"/>
          </a:fontRef>
        </p:style>
      </p:cxnSp>
      <p:pic>
        <p:nvPicPr>
          <p:cNvPr id="55" name="Picture 2" descr="C:\Users\Administrator\Desktop\png\20169_0000_-----2.png">
            <a:extLst>
              <a:ext uri="{FF2B5EF4-FFF2-40B4-BE49-F238E27FC236}">
                <a16:creationId xmlns:a16="http://schemas.microsoft.com/office/drawing/2014/main" id="{B8310B47-AB7E-42F5-B28A-392E9C920CFD}"/>
              </a:ext>
            </a:extLst>
          </p:cNvPr>
          <p:cNvPicPr>
            <a:picLocks noChangeAspect="1" noChangeArrowheads="1"/>
          </p:cNvPicPr>
          <p:nvPr/>
        </p:nvPicPr>
        <p:blipFill>
          <a:blip r:embed="rId3" cstate="print">
            <a:extLst>
              <a:ext uri="{28A0092B-C50C-407E-A947-70E740481C1C}">
                <a14:useLocalDpi xmlns:a14="http://schemas.microsoft.com/office/drawing/2010/main"/>
              </a:ext>
            </a:extLst>
          </a:blip>
          <a:stretch>
            <a:fillRect/>
          </a:stretch>
        </p:blipFill>
        <p:spPr bwMode="auto">
          <a:xfrm>
            <a:off x="705496" y="251519"/>
            <a:ext cx="1577050" cy="769499"/>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66" name="圆角矩形 19">
            <a:extLst>
              <a:ext uri="{FF2B5EF4-FFF2-40B4-BE49-F238E27FC236}">
                <a16:creationId xmlns:a16="http://schemas.microsoft.com/office/drawing/2014/main" id="{8444A87F-CFB2-4506-800D-E3867921029D}"/>
              </a:ext>
            </a:extLst>
          </p:cNvPr>
          <p:cNvSpPr/>
          <p:nvPr/>
        </p:nvSpPr>
        <p:spPr>
          <a:xfrm>
            <a:off x="6649904" y="3843211"/>
            <a:ext cx="3455126" cy="373864"/>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微软雅黑" panose="020B0503020204020204" pitchFamily="34" charset="-122"/>
                <a:ea typeface="微软雅黑" panose="020B0503020204020204" pitchFamily="34" charset="-122"/>
              </a:rPr>
              <a:t>4</a:t>
            </a:r>
            <a:r>
              <a:rPr kumimoji="1" lang="zh-CN" altLang="en-US" dirty="0">
                <a:latin typeface="微软雅黑" panose="020B0503020204020204" pitchFamily="34" charset="-122"/>
                <a:ea typeface="微软雅黑" panose="020B0503020204020204" pitchFamily="34" charset="-122"/>
              </a:rPr>
              <a:t>、结论</a:t>
            </a:r>
          </a:p>
        </p:txBody>
      </p:sp>
      <p:cxnSp>
        <p:nvCxnSpPr>
          <p:cNvPr id="68" name="直线连接符 25">
            <a:extLst>
              <a:ext uri="{FF2B5EF4-FFF2-40B4-BE49-F238E27FC236}">
                <a16:creationId xmlns:a16="http://schemas.microsoft.com/office/drawing/2014/main" id="{CE8243D0-D2E8-4900-AC50-D4C31A322C85}"/>
              </a:ext>
            </a:extLst>
          </p:cNvPr>
          <p:cNvCxnSpPr>
            <a:cxnSpLocks/>
          </p:cNvCxnSpPr>
          <p:nvPr/>
        </p:nvCxnSpPr>
        <p:spPr>
          <a:xfrm>
            <a:off x="6006798" y="2668587"/>
            <a:ext cx="643106" cy="0"/>
          </a:xfrm>
          <a:prstGeom prst="line">
            <a:avLst/>
          </a:prstGeom>
          <a:ln w="34925" cap="rnd">
            <a:solidFill>
              <a:schemeClr val="bg1"/>
            </a:solidFill>
            <a:headEnd type="oval" w="lg" len="lg"/>
          </a:ln>
        </p:spPr>
        <p:style>
          <a:lnRef idx="1">
            <a:schemeClr val="accent1"/>
          </a:lnRef>
          <a:fillRef idx="0">
            <a:schemeClr val="accent1"/>
          </a:fillRef>
          <a:effectRef idx="0">
            <a:schemeClr val="accent1"/>
          </a:effectRef>
          <a:fontRef idx="minor">
            <a:schemeClr val="tx1"/>
          </a:fontRef>
        </p:style>
      </p:cxnSp>
      <p:cxnSp>
        <p:nvCxnSpPr>
          <p:cNvPr id="69" name="直线连接符 27">
            <a:extLst>
              <a:ext uri="{FF2B5EF4-FFF2-40B4-BE49-F238E27FC236}">
                <a16:creationId xmlns:a16="http://schemas.microsoft.com/office/drawing/2014/main" id="{A9684BDE-D49E-4EBD-AFAD-C9A1FB1BCEBE}"/>
              </a:ext>
            </a:extLst>
          </p:cNvPr>
          <p:cNvCxnSpPr>
            <a:cxnSpLocks/>
          </p:cNvCxnSpPr>
          <p:nvPr/>
        </p:nvCxnSpPr>
        <p:spPr>
          <a:xfrm flipH="1">
            <a:off x="5274402" y="3354488"/>
            <a:ext cx="732397" cy="0"/>
          </a:xfrm>
          <a:prstGeom prst="line">
            <a:avLst/>
          </a:prstGeom>
          <a:ln w="34925" cap="rnd">
            <a:solidFill>
              <a:schemeClr val="bg1"/>
            </a:solidFill>
            <a:headEnd type="oval" w="lg" len="lg"/>
          </a:ln>
        </p:spPr>
        <p:style>
          <a:lnRef idx="1">
            <a:schemeClr val="accent1"/>
          </a:lnRef>
          <a:fillRef idx="0">
            <a:schemeClr val="accent1"/>
          </a:fillRef>
          <a:effectRef idx="0">
            <a:schemeClr val="accent1"/>
          </a:effectRef>
          <a:fontRef idx="minor">
            <a:schemeClr val="tx1"/>
          </a:fontRef>
        </p:style>
      </p:cxnSp>
      <p:cxnSp>
        <p:nvCxnSpPr>
          <p:cNvPr id="70" name="直线连接符 25">
            <a:extLst>
              <a:ext uri="{FF2B5EF4-FFF2-40B4-BE49-F238E27FC236}">
                <a16:creationId xmlns:a16="http://schemas.microsoft.com/office/drawing/2014/main" id="{6F8F2BD3-B664-44F8-897D-6CCB2718C684}"/>
              </a:ext>
            </a:extLst>
          </p:cNvPr>
          <p:cNvCxnSpPr>
            <a:cxnSpLocks/>
          </p:cNvCxnSpPr>
          <p:nvPr/>
        </p:nvCxnSpPr>
        <p:spPr>
          <a:xfrm>
            <a:off x="6006798" y="4040389"/>
            <a:ext cx="643106" cy="0"/>
          </a:xfrm>
          <a:prstGeom prst="line">
            <a:avLst/>
          </a:prstGeom>
          <a:ln w="34925" cap="rnd">
            <a:solidFill>
              <a:schemeClr val="bg1"/>
            </a:solidFill>
            <a:headEnd type="oval" w="lg" len="lg"/>
          </a:ln>
        </p:spPr>
        <p:style>
          <a:lnRef idx="1">
            <a:schemeClr val="accent1"/>
          </a:lnRef>
          <a:fillRef idx="0">
            <a:schemeClr val="accent1"/>
          </a:fillRef>
          <a:effectRef idx="0">
            <a:schemeClr val="accent1"/>
          </a:effectRef>
          <a:fontRef idx="minor">
            <a:schemeClr val="tx1"/>
          </a:fontRef>
        </p:style>
      </p:cxnSp>
      <p:pic>
        <p:nvPicPr>
          <p:cNvPr id="5" name="图片 4">
            <a:extLst>
              <a:ext uri="{FF2B5EF4-FFF2-40B4-BE49-F238E27FC236}">
                <a16:creationId xmlns:a16="http://schemas.microsoft.com/office/drawing/2014/main" id="{BC9A6C8A-801B-45FF-ABFF-37EAA9D6FC6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42" t="11488" r="6264" b="11609"/>
          <a:stretch/>
        </p:blipFill>
        <p:spPr>
          <a:xfrm>
            <a:off x="7322226" y="4409828"/>
            <a:ext cx="3699431" cy="2070348"/>
          </a:xfrm>
          <a:prstGeom prst="rect">
            <a:avLst/>
          </a:prstGeom>
        </p:spPr>
      </p:pic>
      <p:pic>
        <p:nvPicPr>
          <p:cNvPr id="6" name="图片 5">
            <a:extLst>
              <a:ext uri="{FF2B5EF4-FFF2-40B4-BE49-F238E27FC236}">
                <a16:creationId xmlns:a16="http://schemas.microsoft.com/office/drawing/2014/main" id="{315E5DA5-531C-48BD-9CB6-212DB2AFBA6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42" t="11488" r="6264" b="11488"/>
          <a:stretch/>
        </p:blipFill>
        <p:spPr>
          <a:xfrm flipH="1">
            <a:off x="1267971" y="4406574"/>
            <a:ext cx="3455111" cy="2073601"/>
          </a:xfrm>
          <a:prstGeom prst="rect">
            <a:avLst/>
          </a:prstGeom>
        </p:spPr>
      </p:pic>
    </p:spTree>
    <p:extLst>
      <p:ext uri="{BB962C8B-B14F-4D97-AF65-F5344CB8AC3E}">
        <p14:creationId xmlns:p14="http://schemas.microsoft.com/office/powerpoint/2010/main" val="14127159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C011CF9-BFE5-40CD-AACB-45BBA8C37463}"/>
              </a:ext>
            </a:extLst>
          </p:cNvPr>
          <p:cNvSpPr>
            <a:spLocks noGrp="1"/>
          </p:cNvSpPr>
          <p:nvPr>
            <p:ph type="title"/>
          </p:nvPr>
        </p:nvSpPr>
        <p:spPr/>
        <p:txBody>
          <a:bodyPr/>
          <a:lstStyle/>
          <a:p>
            <a:r>
              <a:rPr lang="zh-CN" altLang="en-US" dirty="0"/>
              <a:t>结论</a:t>
            </a:r>
          </a:p>
        </p:txBody>
      </p:sp>
      <p:grpSp>
        <p:nvGrpSpPr>
          <p:cNvPr id="7" name="Group 60">
            <a:extLst>
              <a:ext uri="{FF2B5EF4-FFF2-40B4-BE49-F238E27FC236}">
                <a16:creationId xmlns:a16="http://schemas.microsoft.com/office/drawing/2014/main" id="{3A5B353B-A600-439C-91E8-AD82E212E939}"/>
              </a:ext>
            </a:extLst>
          </p:cNvPr>
          <p:cNvGrpSpPr/>
          <p:nvPr/>
        </p:nvGrpSpPr>
        <p:grpSpPr>
          <a:xfrm>
            <a:off x="535555" y="1490960"/>
            <a:ext cx="10512871" cy="4435740"/>
            <a:chOff x="782231" y="1073968"/>
            <a:chExt cx="1785817" cy="3520774"/>
          </a:xfrm>
          <a:solidFill>
            <a:srgbClr val="2272AB"/>
          </a:solidFill>
          <a:effectLst/>
        </p:grpSpPr>
        <p:sp>
          <p:nvSpPr>
            <p:cNvPr id="8" name="Rectangle 61">
              <a:extLst>
                <a:ext uri="{FF2B5EF4-FFF2-40B4-BE49-F238E27FC236}">
                  <a16:creationId xmlns:a16="http://schemas.microsoft.com/office/drawing/2014/main" id="{B6228C5B-F55E-4D40-BBE0-6F015B1586C3}"/>
                </a:ext>
              </a:extLst>
            </p:cNvPr>
            <p:cNvSpPr/>
            <p:nvPr/>
          </p:nvSpPr>
          <p:spPr>
            <a:xfrm>
              <a:off x="782231" y="1073969"/>
              <a:ext cx="1785817" cy="25347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43" dirty="0">
                <a:latin typeface="+mn-ea"/>
              </a:endParaRPr>
            </a:p>
          </p:txBody>
        </p:sp>
        <p:sp>
          <p:nvSpPr>
            <p:cNvPr id="9" name="Down Arrow Callout 62">
              <a:extLst>
                <a:ext uri="{FF2B5EF4-FFF2-40B4-BE49-F238E27FC236}">
                  <a16:creationId xmlns:a16="http://schemas.microsoft.com/office/drawing/2014/main" id="{24D14F07-8904-4A5E-A224-2B6567421245}"/>
                </a:ext>
              </a:extLst>
            </p:cNvPr>
            <p:cNvSpPr/>
            <p:nvPr/>
          </p:nvSpPr>
          <p:spPr>
            <a:xfrm>
              <a:off x="782231" y="1073968"/>
              <a:ext cx="1785817" cy="748891"/>
            </a:xfrm>
            <a:prstGeom prst="downArrowCallout">
              <a:avLst>
                <a:gd name="adj1" fmla="val 50000"/>
                <a:gd name="adj2" fmla="val 25000"/>
                <a:gd name="adj3" fmla="val 25000"/>
                <a:gd name="adj4" fmla="val 75000"/>
              </a:avLst>
            </a:prstGeom>
            <a:grpFill/>
            <a:ln w="22225" cap="flat" cmpd="sng">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chemeClr val="bg1"/>
                  </a:solidFill>
                  <a:latin typeface="+mn-ea"/>
                </a:rPr>
                <a:t>结论</a:t>
              </a:r>
              <a:endParaRPr lang="en-US" sz="3600" b="1" dirty="0">
                <a:solidFill>
                  <a:schemeClr val="bg1"/>
                </a:solidFill>
                <a:latin typeface="+mn-ea"/>
              </a:endParaRPr>
            </a:p>
          </p:txBody>
        </p:sp>
        <p:sp>
          <p:nvSpPr>
            <p:cNvPr id="10" name="TextBox 63">
              <a:extLst>
                <a:ext uri="{FF2B5EF4-FFF2-40B4-BE49-F238E27FC236}">
                  <a16:creationId xmlns:a16="http://schemas.microsoft.com/office/drawing/2014/main" id="{FFC09652-B3D7-4BA2-8778-9243033F54FA}"/>
                </a:ext>
              </a:extLst>
            </p:cNvPr>
            <p:cNvSpPr txBox="1"/>
            <p:nvPr/>
          </p:nvSpPr>
          <p:spPr>
            <a:xfrm>
              <a:off x="782231" y="1883111"/>
              <a:ext cx="1785817" cy="2711631"/>
            </a:xfrm>
            <a:prstGeom prst="rect">
              <a:avLst/>
            </a:prstGeom>
            <a:grpFill/>
          </p:spPr>
          <p:txBody>
            <a:bodyPr wrap="square" rtlCol="0">
              <a:spAutoFit/>
            </a:bodyPr>
            <a:lstStyle/>
            <a:p>
              <a:pPr marL="342900" indent="-342900" defTabSz="1152053">
                <a:spcBef>
                  <a:spcPct val="20000"/>
                </a:spcBef>
                <a:buFont typeface="Arial" panose="020B0604020202020204" pitchFamily="34" charset="0"/>
                <a:buChar char="•"/>
                <a:defRPr/>
              </a:pPr>
              <a:endParaRPr lang="en-US" altLang="zh-CN" sz="2400" b="1" dirty="0">
                <a:solidFill>
                  <a:schemeClr val="bg1"/>
                </a:solidFill>
                <a:latin typeface="+mn-ea"/>
              </a:endParaRPr>
            </a:p>
            <a:p>
              <a:pPr marL="342900" indent="-342900" defTabSz="1152053">
                <a:spcBef>
                  <a:spcPct val="20000"/>
                </a:spcBef>
                <a:buFont typeface="Arial" panose="020B0604020202020204" pitchFamily="34" charset="0"/>
                <a:buChar char="•"/>
                <a:defRPr/>
              </a:pPr>
              <a:r>
                <a:rPr lang="en-US" altLang="zh-CN" sz="2400" b="1" dirty="0">
                  <a:solidFill>
                    <a:schemeClr val="bg1"/>
                  </a:solidFill>
                  <a:latin typeface="+mn-ea"/>
                </a:rPr>
                <a:t>AD-PROM</a:t>
              </a:r>
              <a:r>
                <a:rPr lang="zh-CN" altLang="en-US" sz="2400" b="1" dirty="0">
                  <a:solidFill>
                    <a:schemeClr val="bg1"/>
                  </a:solidFill>
                  <a:latin typeface="+mn-ea"/>
                </a:rPr>
                <a:t>，是一个用于创建用于检测程序行为异常的应用程序行为配置文件的系统。此类异常通常表示旨在泄漏数据的攻击。 </a:t>
              </a:r>
            </a:p>
            <a:p>
              <a:pPr marL="342900" indent="-342900" defTabSz="1152053">
                <a:spcBef>
                  <a:spcPct val="20000"/>
                </a:spcBef>
                <a:buFont typeface="Arial" panose="020B0604020202020204" pitchFamily="34" charset="0"/>
                <a:buChar char="•"/>
                <a:defRPr/>
              </a:pPr>
              <a:r>
                <a:rPr lang="en-US" altLang="zh-CN" sz="2400" b="1" dirty="0">
                  <a:solidFill>
                    <a:schemeClr val="bg1"/>
                  </a:solidFill>
                  <a:latin typeface="+mn-ea"/>
                </a:rPr>
                <a:t>AD-PROM</a:t>
              </a:r>
              <a:r>
                <a:rPr lang="zh-CN" altLang="en-US" sz="2400" b="1" dirty="0">
                  <a:solidFill>
                    <a:schemeClr val="bg1"/>
                  </a:solidFill>
                  <a:latin typeface="+mn-ea"/>
                </a:rPr>
                <a:t>使用静态和动态程序分析来构建程序的配置文件，并考虑数据的上下文和内容来跟踪程序活动。</a:t>
              </a:r>
            </a:p>
            <a:p>
              <a:pPr marL="342900" indent="-342900" defTabSz="1152053">
                <a:spcBef>
                  <a:spcPct val="20000"/>
                </a:spcBef>
                <a:buFont typeface="Arial" panose="020B0604020202020204" pitchFamily="34" charset="0"/>
                <a:buChar char="•"/>
                <a:defRPr/>
              </a:pPr>
              <a:r>
                <a:rPr lang="en-US" altLang="zh-CN" sz="2400" b="1" dirty="0">
                  <a:solidFill>
                    <a:schemeClr val="bg1"/>
                  </a:solidFill>
                  <a:latin typeface="+mn-ea"/>
                </a:rPr>
                <a:t>AD-PROM</a:t>
              </a:r>
              <a:r>
                <a:rPr lang="zh-CN" altLang="en-US" sz="2400" b="1" dirty="0">
                  <a:solidFill>
                    <a:schemeClr val="bg1"/>
                  </a:solidFill>
                  <a:latin typeface="+mn-ea"/>
                </a:rPr>
                <a:t>使用</a:t>
              </a:r>
              <a:r>
                <a:rPr lang="en-US" altLang="zh-CN" sz="2400" b="1" dirty="0">
                  <a:solidFill>
                    <a:schemeClr val="bg1"/>
                  </a:solidFill>
                  <a:latin typeface="+mn-ea"/>
                </a:rPr>
                <a:t>HMM</a:t>
              </a:r>
              <a:r>
                <a:rPr lang="zh-CN" altLang="en-US" sz="2400" b="1" dirty="0">
                  <a:solidFill>
                    <a:schemeClr val="bg1"/>
                  </a:solidFill>
                  <a:latin typeface="+mn-ea"/>
                </a:rPr>
                <a:t>来预测活动序列发生的可能性。</a:t>
              </a:r>
              <a:endParaRPr lang="en-US" altLang="zh-CN" sz="2400" b="1" dirty="0">
                <a:solidFill>
                  <a:schemeClr val="bg1"/>
                </a:solidFill>
                <a:latin typeface="+mn-ea"/>
              </a:endParaRPr>
            </a:p>
            <a:p>
              <a:pPr marL="342900" indent="-342900" defTabSz="1152053">
                <a:spcBef>
                  <a:spcPct val="20000"/>
                </a:spcBef>
                <a:buFont typeface="Arial" panose="020B0604020202020204" pitchFamily="34" charset="0"/>
                <a:buChar char="•"/>
                <a:defRPr/>
              </a:pPr>
              <a:endParaRPr lang="en-US" altLang="zh-CN" sz="2400" b="1" dirty="0">
                <a:solidFill>
                  <a:schemeClr val="bg1"/>
                </a:solidFill>
                <a:latin typeface="+mn-ea"/>
              </a:endParaRPr>
            </a:p>
            <a:p>
              <a:pPr marL="342900" indent="-342900" defTabSz="1152053">
                <a:spcBef>
                  <a:spcPct val="20000"/>
                </a:spcBef>
                <a:buFont typeface="Arial" panose="020B0604020202020204" pitchFamily="34" charset="0"/>
                <a:buChar char="•"/>
                <a:defRPr/>
              </a:pPr>
              <a:endParaRPr lang="zh-CN" altLang="en-US" sz="2400" b="1" dirty="0">
                <a:solidFill>
                  <a:schemeClr val="bg1"/>
                </a:solidFill>
                <a:latin typeface="+mn-ea"/>
              </a:endParaRPr>
            </a:p>
          </p:txBody>
        </p:sp>
      </p:grpSp>
    </p:spTree>
    <p:extLst>
      <p:ext uri="{BB962C8B-B14F-4D97-AF65-F5344CB8AC3E}">
        <p14:creationId xmlns:p14="http://schemas.microsoft.com/office/powerpoint/2010/main" val="26035616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7"/>
          <p:cNvSpPr txBox="1"/>
          <p:nvPr/>
        </p:nvSpPr>
        <p:spPr>
          <a:xfrm>
            <a:off x="2696072" y="4209456"/>
            <a:ext cx="6128344" cy="867930"/>
          </a:xfrm>
          <a:prstGeom prst="rect">
            <a:avLst/>
          </a:prstGeom>
          <a:noFill/>
        </p:spPr>
        <p:txBody>
          <a:bodyPr wrap="none" rtlCol="0">
            <a:spAutoFit/>
          </a:bodyPr>
          <a:lstStyle/>
          <a:p>
            <a:pPr algn="ctr"/>
            <a:r>
              <a:rPr lang="zh-CN" altLang="en-US" sz="5040" b="1" spc="756" dirty="0">
                <a:ln w="6350">
                  <a:noFill/>
                </a:ln>
                <a:solidFill>
                  <a:schemeClr val="bg1"/>
                </a:solidFill>
                <a:latin typeface="微软雅黑" panose="020B0503020204020204" pitchFamily="34" charset="-122"/>
                <a:ea typeface="微软雅黑" panose="020B0503020204020204" pitchFamily="34" charset="-122"/>
              </a:rPr>
              <a:t>非常感谢您的聆听</a:t>
            </a:r>
            <a:endParaRPr lang="en-US" altLang="zh-CN" sz="5040" b="1" spc="756" dirty="0">
              <a:ln w="6350">
                <a:noFill/>
              </a:ln>
              <a:solidFill>
                <a:schemeClr val="bg1"/>
              </a:solidFill>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4B9FC72C-7C1F-4041-A48D-68CE34211B9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14256" y="1585885"/>
            <a:ext cx="2052237" cy="2004054"/>
          </a:xfrm>
          <a:prstGeom prst="rect">
            <a:avLst/>
          </a:prstGeom>
        </p:spPr>
      </p:pic>
    </p:spTree>
    <p:extLst>
      <p:ext uri="{BB962C8B-B14F-4D97-AF65-F5344CB8AC3E}">
        <p14:creationId xmlns:p14="http://schemas.microsoft.com/office/powerpoint/2010/main" val="1253853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D6F5ECCF-279B-4339-95F7-2099B1ADE9FC}"/>
              </a:ext>
            </a:extLst>
          </p:cNvPr>
          <p:cNvPicPr>
            <a:picLocks/>
          </p:cNvPicPr>
          <p:nvPr/>
        </p:nvPicPr>
        <p:blipFill rotWithShape="1">
          <a:blip r:embed="rId2" cstate="screen">
            <a:alphaModFix amt="2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1" t="1521" r="54928" b="18544"/>
          <a:stretch/>
        </p:blipFill>
        <p:spPr>
          <a:xfrm flipH="1">
            <a:off x="8688162" y="-198780"/>
            <a:ext cx="2814528" cy="3351486"/>
          </a:xfrm>
          <a:prstGeom prst="rect">
            <a:avLst/>
          </a:prstGeom>
        </p:spPr>
      </p:pic>
      <p:sp>
        <p:nvSpPr>
          <p:cNvPr id="31" name="同侧圆角矩形 2">
            <a:extLst>
              <a:ext uri="{FF2B5EF4-FFF2-40B4-BE49-F238E27FC236}">
                <a16:creationId xmlns:a16="http://schemas.microsoft.com/office/drawing/2014/main" id="{C50FCFB3-862F-436B-95FE-F3B08BD8A337}"/>
              </a:ext>
            </a:extLst>
          </p:cNvPr>
          <p:cNvSpPr/>
          <p:nvPr/>
        </p:nvSpPr>
        <p:spPr>
          <a:xfrm rot="16200000">
            <a:off x="4814666" y="-2304676"/>
            <a:ext cx="1869984" cy="11506063"/>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sp>
        <p:nvSpPr>
          <p:cNvPr id="12" name="TextBox 46">
            <a:extLst>
              <a:ext uri="{FF2B5EF4-FFF2-40B4-BE49-F238E27FC236}">
                <a16:creationId xmlns:a16="http://schemas.microsoft.com/office/drawing/2014/main" id="{8B30EFB7-580A-437D-B974-EC8A0081CC24}"/>
              </a:ext>
            </a:extLst>
          </p:cNvPr>
          <p:cNvSpPr txBox="1"/>
          <p:nvPr/>
        </p:nvSpPr>
        <p:spPr>
          <a:xfrm>
            <a:off x="4202646" y="2928839"/>
            <a:ext cx="3888761" cy="984329"/>
          </a:xfrm>
          <a:prstGeom prst="rect">
            <a:avLst/>
          </a:prstGeom>
          <a:noFill/>
        </p:spPr>
        <p:txBody>
          <a:bodyPr wrap="none" lIns="0" tIns="0" rIns="0" bIns="0" anchor="ctr" anchorCtr="0">
            <a:normAutofit/>
          </a:bodyPr>
          <a:lstStyle/>
          <a:p>
            <a:r>
              <a:rPr lang="zh-CN" altLang="en-US" sz="5040" dirty="0">
                <a:solidFill>
                  <a:schemeClr val="bg1"/>
                </a:solidFill>
                <a:latin typeface="微软雅黑" panose="020B0503020204020204" pitchFamily="34" charset="-122"/>
                <a:ea typeface="微软雅黑" panose="020B0503020204020204" pitchFamily="34" charset="-122"/>
                <a:cs typeface="+mn-ea"/>
                <a:sym typeface="+mn-lt"/>
              </a:rPr>
              <a:t>论 文 信 息</a:t>
            </a:r>
          </a:p>
        </p:txBody>
      </p:sp>
      <p:grpSp>
        <p:nvGrpSpPr>
          <p:cNvPr id="26" name="组合 25">
            <a:extLst>
              <a:ext uri="{FF2B5EF4-FFF2-40B4-BE49-F238E27FC236}">
                <a16:creationId xmlns:a16="http://schemas.microsoft.com/office/drawing/2014/main" id="{3A76BE62-89E5-40FD-9F92-BFAA5684E02B}"/>
              </a:ext>
            </a:extLst>
          </p:cNvPr>
          <p:cNvGrpSpPr/>
          <p:nvPr/>
        </p:nvGrpSpPr>
        <p:grpSpPr>
          <a:xfrm>
            <a:off x="1215066" y="2608453"/>
            <a:ext cx="1570944" cy="1570944"/>
            <a:chOff x="1125339" y="786043"/>
            <a:chExt cx="2454044" cy="2454044"/>
          </a:xfrm>
        </p:grpSpPr>
        <p:sp>
          <p:nvSpPr>
            <p:cNvPr id="10" name="菱形 9">
              <a:extLst>
                <a:ext uri="{FF2B5EF4-FFF2-40B4-BE49-F238E27FC236}">
                  <a16:creationId xmlns:a16="http://schemas.microsoft.com/office/drawing/2014/main" id="{0235C214-DD41-4164-A79C-B69227326A69}"/>
                </a:ext>
              </a:extLst>
            </p:cNvPr>
            <p:cNvSpPr/>
            <p:nvPr/>
          </p:nvSpPr>
          <p:spPr>
            <a:xfrm>
              <a:off x="1125339" y="786043"/>
              <a:ext cx="2454044" cy="2454044"/>
            </a:xfrm>
            <a:prstGeom prst="diamond">
              <a:avLst/>
            </a:prstGeom>
            <a:gradFill>
              <a:gsLst>
                <a:gs pos="0">
                  <a:srgbClr val="FFFFFF"/>
                </a:gs>
                <a:gs pos="51000">
                  <a:srgbClr val="F1F3F2"/>
                </a:gs>
                <a:gs pos="100000">
                  <a:srgbClr val="B2B2B2"/>
                </a:gs>
              </a:gsLst>
              <a:lin ang="18900000" scaled="0"/>
            </a:gra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cs typeface="+mn-ea"/>
                <a:sym typeface="+mn-lt"/>
              </a:endParaRPr>
            </a:p>
          </p:txBody>
        </p:sp>
        <p:sp>
          <p:nvSpPr>
            <p:cNvPr id="14" name="TextBox 6">
              <a:extLst>
                <a:ext uri="{FF2B5EF4-FFF2-40B4-BE49-F238E27FC236}">
                  <a16:creationId xmlns:a16="http://schemas.microsoft.com/office/drawing/2014/main" id="{3C02D20F-2DE6-4B94-B043-C380076A5E44}"/>
                </a:ext>
              </a:extLst>
            </p:cNvPr>
            <p:cNvSpPr txBox="1">
              <a:spLocks noChangeArrowheads="1"/>
            </p:cNvSpPr>
            <p:nvPr/>
          </p:nvSpPr>
          <p:spPr bwMode="auto">
            <a:xfrm>
              <a:off x="1472746" y="1613882"/>
              <a:ext cx="1827555" cy="950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5203" tIns="57602" rIns="115203" bIns="57602" numCol="1" anchor="t" anchorCtr="0" compatLnSpc="1">
              <a:prstTxWarp prst="textNoShape">
                <a:avLst/>
              </a:prstTxWarp>
              <a:spAutoFit/>
            </a:bodyPr>
            <a:lstStyle/>
            <a:p>
              <a:pPr algn="ctr" defTabSz="1152053"/>
              <a:r>
                <a:rPr lang="en-US" altLang="zh-CN" sz="3200" dirty="0">
                  <a:solidFill>
                    <a:srgbClr val="0066B2"/>
                  </a:solidFill>
                  <a:latin typeface="+mn-lt"/>
                  <a:ea typeface="+mn-ea"/>
                  <a:cs typeface="+mn-ea"/>
                  <a:sym typeface="+mn-lt"/>
                </a:rPr>
                <a:t>01</a:t>
              </a:r>
              <a:endParaRPr lang="zh-CN" altLang="en-US" sz="2800" dirty="0">
                <a:solidFill>
                  <a:srgbClr val="0066B2"/>
                </a:solidFill>
                <a:latin typeface="+mn-lt"/>
                <a:ea typeface="+mn-ea"/>
                <a:cs typeface="+mn-ea"/>
                <a:sym typeface="+mn-lt"/>
              </a:endParaRPr>
            </a:p>
          </p:txBody>
        </p:sp>
        <p:sp>
          <p:nvSpPr>
            <p:cNvPr id="15" name="TextBox 6">
              <a:extLst>
                <a:ext uri="{FF2B5EF4-FFF2-40B4-BE49-F238E27FC236}">
                  <a16:creationId xmlns:a16="http://schemas.microsoft.com/office/drawing/2014/main" id="{A5BB311B-B218-4F91-89DE-AD1037838661}"/>
                </a:ext>
              </a:extLst>
            </p:cNvPr>
            <p:cNvSpPr txBox="1">
              <a:spLocks noChangeArrowheads="1"/>
            </p:cNvSpPr>
            <p:nvPr/>
          </p:nvSpPr>
          <p:spPr bwMode="auto">
            <a:xfrm>
              <a:off x="1556902" y="1303710"/>
              <a:ext cx="1659241" cy="566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5203" tIns="57602" rIns="115203" bIns="57602" numCol="1" anchor="t" anchorCtr="0" compatLnSpc="1">
              <a:prstTxWarp prst="textNoShape">
                <a:avLst/>
              </a:prstTxWarp>
              <a:spAutoFit/>
            </a:bodyPr>
            <a:lstStyle/>
            <a:p>
              <a:pPr algn="ctr" defTabSz="1152053"/>
              <a:r>
                <a:rPr lang="en-US" altLang="zh-CN" sz="1600" b="1" dirty="0">
                  <a:solidFill>
                    <a:srgbClr val="0066B2"/>
                  </a:solidFill>
                  <a:latin typeface="+mn-lt"/>
                  <a:ea typeface="+mn-ea"/>
                  <a:cs typeface="+mn-ea"/>
                  <a:sym typeface="+mn-lt"/>
                </a:rPr>
                <a:t>PART</a:t>
              </a:r>
              <a:endParaRPr lang="zh-CN" altLang="en-US" sz="1400" dirty="0">
                <a:solidFill>
                  <a:srgbClr val="0066B2"/>
                </a:solidFill>
                <a:latin typeface="+mn-lt"/>
                <a:ea typeface="+mn-ea"/>
                <a:cs typeface="+mn-ea"/>
                <a:sym typeface="+mn-lt"/>
              </a:endParaRPr>
            </a:p>
          </p:txBody>
        </p:sp>
      </p:grpSp>
      <p:pic>
        <p:nvPicPr>
          <p:cNvPr id="19" name="图片 18">
            <a:extLst>
              <a:ext uri="{FF2B5EF4-FFF2-40B4-BE49-F238E27FC236}">
                <a16:creationId xmlns:a16="http://schemas.microsoft.com/office/drawing/2014/main" id="{2F0F9808-DAD2-4DDA-98E3-5C64F902768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062228" y="5701528"/>
            <a:ext cx="2206708" cy="651600"/>
          </a:xfrm>
          <a:prstGeom prst="rect">
            <a:avLst/>
          </a:prstGeom>
        </p:spPr>
      </p:pic>
      <p:sp>
        <p:nvSpPr>
          <p:cNvPr id="21" name="文本框 20">
            <a:extLst>
              <a:ext uri="{FF2B5EF4-FFF2-40B4-BE49-F238E27FC236}">
                <a16:creationId xmlns:a16="http://schemas.microsoft.com/office/drawing/2014/main" id="{0DCB6881-9040-4008-863E-2BF4E6AC6D54}"/>
              </a:ext>
            </a:extLst>
          </p:cNvPr>
          <p:cNvSpPr txBox="1"/>
          <p:nvPr/>
        </p:nvSpPr>
        <p:spPr>
          <a:xfrm>
            <a:off x="251552" y="5844551"/>
            <a:ext cx="2391114" cy="338554"/>
          </a:xfrm>
          <a:prstGeom prst="rect">
            <a:avLst/>
          </a:prstGeom>
          <a:noFill/>
        </p:spPr>
        <p:txBody>
          <a:bodyPr wrap="square" rtlCol="0">
            <a:spAutoFit/>
          </a:bodyPr>
          <a:lstStyle/>
          <a:p>
            <a:pPr algn="dist"/>
            <a:r>
              <a:rPr kumimoji="1" lang="zh-CN" altLang="en-US"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Tree>
    <p:extLst>
      <p:ext uri="{BB962C8B-B14F-4D97-AF65-F5344CB8AC3E}">
        <p14:creationId xmlns:p14="http://schemas.microsoft.com/office/powerpoint/2010/main" val="479996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791D39A-397C-49DE-9A91-3C3E9C9C682B}"/>
              </a:ext>
            </a:extLst>
          </p:cNvPr>
          <p:cNvSpPr>
            <a:spLocks noGrp="1"/>
          </p:cNvSpPr>
          <p:nvPr>
            <p:ph type="title"/>
          </p:nvPr>
        </p:nvSpPr>
        <p:spPr/>
        <p:txBody>
          <a:bodyPr/>
          <a:lstStyle/>
          <a:p>
            <a:r>
              <a:rPr lang="zh-CN" altLang="en-US" dirty="0"/>
              <a:t>论文信息：</a:t>
            </a:r>
            <a:r>
              <a:rPr lang="en-US" altLang="zh-CN" dirty="0"/>
              <a:t>A</a:t>
            </a:r>
            <a:r>
              <a:rPr lang="zh-CN" altLang="en-US" dirty="0"/>
              <a:t>类会议 </a:t>
            </a:r>
            <a:r>
              <a:rPr lang="en-US" altLang="zh-CN" dirty="0"/>
              <a:t>ICDE</a:t>
            </a:r>
            <a:endParaRPr lang="zh-CN" altLang="en-US" dirty="0"/>
          </a:p>
        </p:txBody>
      </p:sp>
      <p:sp>
        <p:nvSpPr>
          <p:cNvPr id="18" name="Rectangle 13">
            <a:extLst>
              <a:ext uri="{FF2B5EF4-FFF2-40B4-BE49-F238E27FC236}">
                <a16:creationId xmlns:a16="http://schemas.microsoft.com/office/drawing/2014/main" id="{234CB58E-2D20-4C79-A87A-153C70858D74}"/>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spcBef>
                <a:spcPct val="20000"/>
              </a:spcBef>
              <a:buChar char="–"/>
              <a:defRPr sz="2400">
                <a:solidFill>
                  <a:schemeClr val="tx1"/>
                </a:solidFill>
                <a:latin typeface="Arial" panose="020B0604020202020204" pitchFamily="34" charset="0"/>
                <a:ea typeface="黑体" panose="02010609060101010101"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just" eaLnBrk="1" hangingPunct="1">
              <a:buFontTx/>
              <a:buNone/>
            </a:pPr>
            <a:endParaRPr lang="zh-CN" altLang="en-US" sz="2000">
              <a:latin typeface="宋体" panose="02010600030101010101" pitchFamily="2" charset="-122"/>
              <a:ea typeface="宋体" panose="02010600030101010101" pitchFamily="2" charset="-122"/>
            </a:endParaRPr>
          </a:p>
        </p:txBody>
      </p:sp>
      <p:pic>
        <p:nvPicPr>
          <p:cNvPr id="6" name="图片 5">
            <a:extLst>
              <a:ext uri="{FF2B5EF4-FFF2-40B4-BE49-F238E27FC236}">
                <a16:creationId xmlns:a16="http://schemas.microsoft.com/office/drawing/2014/main" id="{8F4552C4-897E-4253-A921-1D0EB252B6E2}"/>
              </a:ext>
            </a:extLst>
          </p:cNvPr>
          <p:cNvPicPr>
            <a:picLocks noChangeAspect="1"/>
          </p:cNvPicPr>
          <p:nvPr/>
        </p:nvPicPr>
        <p:blipFill>
          <a:blip r:embed="rId2"/>
          <a:stretch>
            <a:fillRect/>
          </a:stretch>
        </p:blipFill>
        <p:spPr>
          <a:xfrm>
            <a:off x="821530" y="1478491"/>
            <a:ext cx="10029825" cy="4200525"/>
          </a:xfrm>
          <a:prstGeom prst="rect">
            <a:avLst/>
          </a:prstGeom>
        </p:spPr>
      </p:pic>
    </p:spTree>
    <p:extLst>
      <p:ext uri="{BB962C8B-B14F-4D97-AF65-F5344CB8AC3E}">
        <p14:creationId xmlns:p14="http://schemas.microsoft.com/office/powerpoint/2010/main" val="4241049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F791D39A-397C-49DE-9A91-3C3E9C9C682B}"/>
              </a:ext>
            </a:extLst>
          </p:cNvPr>
          <p:cNvSpPr>
            <a:spLocks noGrp="1"/>
          </p:cNvSpPr>
          <p:nvPr>
            <p:ph type="title"/>
          </p:nvPr>
        </p:nvSpPr>
        <p:spPr>
          <a:xfrm>
            <a:off x="562679" y="243325"/>
            <a:ext cx="8581321" cy="579048"/>
          </a:xfrm>
        </p:spPr>
        <p:txBody>
          <a:bodyPr/>
          <a:lstStyle/>
          <a:p>
            <a:r>
              <a:rPr lang="zh-CN" altLang="en-US" sz="2800" dirty="0"/>
              <a:t>发表于：</a:t>
            </a:r>
            <a:r>
              <a:rPr lang="en-US" altLang="zh-CN" sz="2800" dirty="0"/>
              <a:t>2020</a:t>
            </a:r>
            <a:r>
              <a:rPr lang="zh-CN" altLang="en-US" sz="2800" dirty="0"/>
              <a:t>年</a:t>
            </a:r>
            <a:r>
              <a:rPr lang="en-US" altLang="zh-CN" sz="2800" dirty="0"/>
              <a:t>IEEE</a:t>
            </a:r>
            <a:r>
              <a:rPr lang="zh-CN" altLang="en-US" sz="2800" dirty="0"/>
              <a:t>第</a:t>
            </a:r>
            <a:r>
              <a:rPr lang="en-US" altLang="zh-CN" sz="2800" dirty="0"/>
              <a:t>36</a:t>
            </a:r>
            <a:r>
              <a:rPr lang="zh-CN" altLang="en-US" sz="2800" dirty="0"/>
              <a:t>届国际数据工程会议</a:t>
            </a:r>
            <a:r>
              <a:rPr lang="en-US" altLang="zh-CN" sz="2800" dirty="0"/>
              <a:t>(ICDE)</a:t>
            </a:r>
            <a:endParaRPr lang="zh-CN" altLang="en-US" sz="2800" dirty="0"/>
          </a:p>
        </p:txBody>
      </p:sp>
      <p:sp>
        <p:nvSpPr>
          <p:cNvPr id="18" name="Rectangle 13">
            <a:extLst>
              <a:ext uri="{FF2B5EF4-FFF2-40B4-BE49-F238E27FC236}">
                <a16:creationId xmlns:a16="http://schemas.microsoft.com/office/drawing/2014/main" id="{234CB58E-2D20-4C79-A87A-153C70858D74}"/>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lvl1pPr>
              <a:spcBef>
                <a:spcPct val="20000"/>
              </a:spcBef>
              <a:buChar char="•"/>
              <a:defRPr sz="2400">
                <a:solidFill>
                  <a:schemeClr val="tx1"/>
                </a:solidFill>
                <a:latin typeface="Arial" panose="020B0604020202020204" pitchFamily="34" charset="0"/>
                <a:ea typeface="黑体" panose="02010609060101010101" pitchFamily="49" charset="-122"/>
              </a:defRPr>
            </a:lvl1pPr>
            <a:lvl2pPr marL="742950" indent="-285750">
              <a:spcBef>
                <a:spcPct val="20000"/>
              </a:spcBef>
              <a:buChar char="–"/>
              <a:defRPr sz="2400">
                <a:solidFill>
                  <a:schemeClr val="tx1"/>
                </a:solidFill>
                <a:latin typeface="Arial" panose="020B0604020202020204" pitchFamily="34" charset="0"/>
                <a:ea typeface="黑体" panose="02010609060101010101"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just" eaLnBrk="1" hangingPunct="1">
              <a:buFontTx/>
              <a:buNone/>
            </a:pPr>
            <a:endParaRPr lang="zh-CN" altLang="en-US" sz="2000">
              <a:latin typeface="宋体" panose="02010600030101010101" pitchFamily="2" charset="-122"/>
              <a:ea typeface="宋体" panose="02010600030101010101" pitchFamily="2" charset="-122"/>
            </a:endParaRPr>
          </a:p>
        </p:txBody>
      </p:sp>
      <p:pic>
        <p:nvPicPr>
          <p:cNvPr id="3" name="图片 2">
            <a:extLst>
              <a:ext uri="{FF2B5EF4-FFF2-40B4-BE49-F238E27FC236}">
                <a16:creationId xmlns:a16="http://schemas.microsoft.com/office/drawing/2014/main" id="{F187D2ED-5198-467F-BF81-F63E8F32422F}"/>
              </a:ext>
            </a:extLst>
          </p:cNvPr>
          <p:cNvPicPr>
            <a:picLocks noChangeAspect="1"/>
          </p:cNvPicPr>
          <p:nvPr/>
        </p:nvPicPr>
        <p:blipFill rotWithShape="1">
          <a:blip r:embed="rId2"/>
          <a:srcRect t="5745" b="1"/>
          <a:stretch/>
        </p:blipFill>
        <p:spPr>
          <a:xfrm>
            <a:off x="-8467" y="930231"/>
            <a:ext cx="11520488" cy="5549944"/>
          </a:xfrm>
          <a:prstGeom prst="rect">
            <a:avLst/>
          </a:prstGeom>
        </p:spPr>
      </p:pic>
    </p:spTree>
    <p:extLst>
      <p:ext uri="{BB962C8B-B14F-4D97-AF65-F5344CB8AC3E}">
        <p14:creationId xmlns:p14="http://schemas.microsoft.com/office/powerpoint/2010/main" val="1456783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F45D70E-EA24-4FE2-A4D9-9FEC7B2BDC5F}"/>
              </a:ext>
            </a:extLst>
          </p:cNvPr>
          <p:cNvSpPr>
            <a:spLocks noGrp="1"/>
          </p:cNvSpPr>
          <p:nvPr>
            <p:ph type="title"/>
          </p:nvPr>
        </p:nvSpPr>
        <p:spPr>
          <a:xfrm>
            <a:off x="568213" y="232529"/>
            <a:ext cx="8581321" cy="579048"/>
          </a:xfrm>
        </p:spPr>
        <p:txBody>
          <a:bodyPr/>
          <a:lstStyle/>
          <a:p>
            <a:r>
              <a:rPr lang="zh-CN" altLang="en-US" sz="2400" dirty="0"/>
              <a:t>应用程序保护关系数据库系统防止数据泄漏的异常检测系统</a:t>
            </a:r>
          </a:p>
        </p:txBody>
      </p:sp>
      <p:pic>
        <p:nvPicPr>
          <p:cNvPr id="5" name="图片 4">
            <a:extLst>
              <a:ext uri="{FF2B5EF4-FFF2-40B4-BE49-F238E27FC236}">
                <a16:creationId xmlns:a16="http://schemas.microsoft.com/office/drawing/2014/main" id="{B5672869-20FE-4A88-AC7E-FFFF8CE2CC22}"/>
              </a:ext>
            </a:extLst>
          </p:cNvPr>
          <p:cNvPicPr>
            <a:picLocks noChangeAspect="1"/>
          </p:cNvPicPr>
          <p:nvPr/>
        </p:nvPicPr>
        <p:blipFill>
          <a:blip r:embed="rId2"/>
          <a:stretch>
            <a:fillRect/>
          </a:stretch>
        </p:blipFill>
        <p:spPr>
          <a:xfrm>
            <a:off x="0" y="1488909"/>
            <a:ext cx="11520488" cy="4179689"/>
          </a:xfrm>
          <a:prstGeom prst="rect">
            <a:avLst/>
          </a:prstGeom>
        </p:spPr>
      </p:pic>
    </p:spTree>
    <p:extLst>
      <p:ext uri="{BB962C8B-B14F-4D97-AF65-F5344CB8AC3E}">
        <p14:creationId xmlns:p14="http://schemas.microsoft.com/office/powerpoint/2010/main" val="4000354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a:extLst>
              <a:ext uri="{FF2B5EF4-FFF2-40B4-BE49-F238E27FC236}">
                <a16:creationId xmlns:a16="http://schemas.microsoft.com/office/drawing/2014/main" id="{D6F5ECCF-279B-4339-95F7-2099B1ADE9FC}"/>
              </a:ext>
            </a:extLst>
          </p:cNvPr>
          <p:cNvPicPr>
            <a:picLocks/>
          </p:cNvPicPr>
          <p:nvPr/>
        </p:nvPicPr>
        <p:blipFill rotWithShape="1">
          <a:blip r:embed="rId2" cstate="screen">
            <a:alphaModFix amt="2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1" t="1521" r="54928" b="18544"/>
          <a:stretch/>
        </p:blipFill>
        <p:spPr>
          <a:xfrm flipH="1">
            <a:off x="8688162" y="-198780"/>
            <a:ext cx="2814528" cy="3351486"/>
          </a:xfrm>
          <a:prstGeom prst="rect">
            <a:avLst/>
          </a:prstGeom>
        </p:spPr>
      </p:pic>
      <p:sp>
        <p:nvSpPr>
          <p:cNvPr id="31" name="同侧圆角矩形 2">
            <a:extLst>
              <a:ext uri="{FF2B5EF4-FFF2-40B4-BE49-F238E27FC236}">
                <a16:creationId xmlns:a16="http://schemas.microsoft.com/office/drawing/2014/main" id="{C50FCFB3-862F-436B-95FE-F3B08BD8A337}"/>
              </a:ext>
            </a:extLst>
          </p:cNvPr>
          <p:cNvSpPr/>
          <p:nvPr/>
        </p:nvSpPr>
        <p:spPr>
          <a:xfrm rot="16200000">
            <a:off x="4814666" y="-2304676"/>
            <a:ext cx="1869984" cy="11506063"/>
          </a:xfrm>
          <a:prstGeom prst="round2SameRect">
            <a:avLst>
              <a:gd name="adj1" fmla="val 0"/>
              <a:gd name="adj2" fmla="val 0"/>
            </a:avLst>
          </a:prstGeom>
          <a:solidFill>
            <a:srgbClr val="006FBF"/>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1" lang="zh-CN" altLang="en-US" sz="1800" b="0" i="0" u="none" strike="noStrike" kern="0" cap="none" spc="0" normalizeH="0" baseline="0" noProof="0">
              <a:ln>
                <a:noFill/>
              </a:ln>
              <a:solidFill>
                <a:srgbClr val="FFFFFF"/>
              </a:solidFill>
              <a:effectLst/>
              <a:uLnTx/>
              <a:uFillTx/>
              <a:latin typeface="Arial"/>
              <a:ea typeface="思源黑体 CN Normal"/>
              <a:cs typeface="+mn-cs"/>
            </a:endParaRPr>
          </a:p>
        </p:txBody>
      </p:sp>
      <p:sp>
        <p:nvSpPr>
          <p:cNvPr id="12" name="TextBox 46">
            <a:extLst>
              <a:ext uri="{FF2B5EF4-FFF2-40B4-BE49-F238E27FC236}">
                <a16:creationId xmlns:a16="http://schemas.microsoft.com/office/drawing/2014/main" id="{8B30EFB7-580A-437D-B974-EC8A0081CC24}"/>
              </a:ext>
            </a:extLst>
          </p:cNvPr>
          <p:cNvSpPr txBox="1"/>
          <p:nvPr/>
        </p:nvSpPr>
        <p:spPr>
          <a:xfrm>
            <a:off x="4082904" y="2928839"/>
            <a:ext cx="3888761" cy="984329"/>
          </a:xfrm>
          <a:prstGeom prst="rect">
            <a:avLst/>
          </a:prstGeom>
          <a:noFill/>
        </p:spPr>
        <p:txBody>
          <a:bodyPr wrap="none" lIns="0" tIns="0" rIns="0" bIns="0" anchor="ctr" anchorCtr="0">
            <a:normAutofit/>
          </a:bodyPr>
          <a:lstStyle/>
          <a:p>
            <a:r>
              <a:rPr lang="zh-CN" altLang="en-US" sz="5040" dirty="0">
                <a:solidFill>
                  <a:schemeClr val="bg1"/>
                </a:solidFill>
                <a:latin typeface="微软雅黑" panose="020B0503020204020204" pitchFamily="34" charset="-122"/>
                <a:ea typeface="微软雅黑" panose="020B0503020204020204" pitchFamily="34" charset="-122"/>
                <a:cs typeface="+mn-ea"/>
                <a:sym typeface="+mn-lt"/>
              </a:rPr>
              <a:t>论 文 框 架</a:t>
            </a:r>
          </a:p>
        </p:txBody>
      </p:sp>
      <p:grpSp>
        <p:nvGrpSpPr>
          <p:cNvPr id="26" name="组合 25">
            <a:extLst>
              <a:ext uri="{FF2B5EF4-FFF2-40B4-BE49-F238E27FC236}">
                <a16:creationId xmlns:a16="http://schemas.microsoft.com/office/drawing/2014/main" id="{3A76BE62-89E5-40FD-9F92-BFAA5684E02B}"/>
              </a:ext>
            </a:extLst>
          </p:cNvPr>
          <p:cNvGrpSpPr/>
          <p:nvPr/>
        </p:nvGrpSpPr>
        <p:grpSpPr>
          <a:xfrm>
            <a:off x="1215066" y="2608453"/>
            <a:ext cx="1570944" cy="1570944"/>
            <a:chOff x="1125339" y="786043"/>
            <a:chExt cx="2454044" cy="2454044"/>
          </a:xfrm>
        </p:grpSpPr>
        <p:sp>
          <p:nvSpPr>
            <p:cNvPr id="10" name="菱形 9">
              <a:extLst>
                <a:ext uri="{FF2B5EF4-FFF2-40B4-BE49-F238E27FC236}">
                  <a16:creationId xmlns:a16="http://schemas.microsoft.com/office/drawing/2014/main" id="{0235C214-DD41-4164-A79C-B69227326A69}"/>
                </a:ext>
              </a:extLst>
            </p:cNvPr>
            <p:cNvSpPr/>
            <p:nvPr/>
          </p:nvSpPr>
          <p:spPr>
            <a:xfrm>
              <a:off x="1125339" y="786043"/>
              <a:ext cx="2454044" cy="2454044"/>
            </a:xfrm>
            <a:prstGeom prst="diamond">
              <a:avLst/>
            </a:prstGeom>
            <a:gradFill>
              <a:gsLst>
                <a:gs pos="0">
                  <a:srgbClr val="FFFFFF"/>
                </a:gs>
                <a:gs pos="51000">
                  <a:srgbClr val="F1F3F2"/>
                </a:gs>
                <a:gs pos="100000">
                  <a:srgbClr val="B2B2B2"/>
                </a:gs>
              </a:gsLst>
              <a:lin ang="18900000" scaled="0"/>
            </a:gradFill>
            <a:ln w="571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100">
                <a:cs typeface="+mn-ea"/>
                <a:sym typeface="+mn-lt"/>
              </a:endParaRPr>
            </a:p>
          </p:txBody>
        </p:sp>
        <p:sp>
          <p:nvSpPr>
            <p:cNvPr id="14" name="TextBox 6">
              <a:extLst>
                <a:ext uri="{FF2B5EF4-FFF2-40B4-BE49-F238E27FC236}">
                  <a16:creationId xmlns:a16="http://schemas.microsoft.com/office/drawing/2014/main" id="{3C02D20F-2DE6-4B94-B043-C380076A5E44}"/>
                </a:ext>
              </a:extLst>
            </p:cNvPr>
            <p:cNvSpPr txBox="1">
              <a:spLocks noChangeArrowheads="1"/>
            </p:cNvSpPr>
            <p:nvPr/>
          </p:nvSpPr>
          <p:spPr bwMode="auto">
            <a:xfrm>
              <a:off x="1472746" y="1613882"/>
              <a:ext cx="1827555" cy="950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5203" tIns="57602" rIns="115203" bIns="57602" numCol="1" anchor="t" anchorCtr="0" compatLnSpc="1">
              <a:prstTxWarp prst="textNoShape">
                <a:avLst/>
              </a:prstTxWarp>
              <a:spAutoFit/>
            </a:bodyPr>
            <a:lstStyle/>
            <a:p>
              <a:pPr algn="ctr" defTabSz="1152053"/>
              <a:r>
                <a:rPr lang="en-US" altLang="zh-CN" sz="3200" dirty="0">
                  <a:solidFill>
                    <a:srgbClr val="0066B2"/>
                  </a:solidFill>
                  <a:latin typeface="+mn-lt"/>
                  <a:ea typeface="+mn-ea"/>
                  <a:cs typeface="+mn-ea"/>
                  <a:sym typeface="+mn-lt"/>
                </a:rPr>
                <a:t>02</a:t>
              </a:r>
              <a:endParaRPr lang="zh-CN" altLang="en-US" sz="2800" dirty="0">
                <a:solidFill>
                  <a:srgbClr val="0066B2"/>
                </a:solidFill>
                <a:latin typeface="+mn-lt"/>
                <a:ea typeface="+mn-ea"/>
                <a:cs typeface="+mn-ea"/>
                <a:sym typeface="+mn-lt"/>
              </a:endParaRPr>
            </a:p>
          </p:txBody>
        </p:sp>
        <p:sp>
          <p:nvSpPr>
            <p:cNvPr id="15" name="TextBox 6">
              <a:extLst>
                <a:ext uri="{FF2B5EF4-FFF2-40B4-BE49-F238E27FC236}">
                  <a16:creationId xmlns:a16="http://schemas.microsoft.com/office/drawing/2014/main" id="{A5BB311B-B218-4F91-89DE-AD1037838661}"/>
                </a:ext>
              </a:extLst>
            </p:cNvPr>
            <p:cNvSpPr txBox="1">
              <a:spLocks noChangeArrowheads="1"/>
            </p:cNvSpPr>
            <p:nvPr/>
          </p:nvSpPr>
          <p:spPr bwMode="auto">
            <a:xfrm>
              <a:off x="1556902" y="1303710"/>
              <a:ext cx="1659241" cy="566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15203" tIns="57602" rIns="115203" bIns="57602" numCol="1" anchor="t" anchorCtr="0" compatLnSpc="1">
              <a:prstTxWarp prst="textNoShape">
                <a:avLst/>
              </a:prstTxWarp>
              <a:spAutoFit/>
            </a:bodyPr>
            <a:lstStyle/>
            <a:p>
              <a:pPr algn="ctr" defTabSz="1152053"/>
              <a:r>
                <a:rPr lang="en-US" altLang="zh-CN" sz="1600" b="1" dirty="0">
                  <a:solidFill>
                    <a:srgbClr val="0066B2"/>
                  </a:solidFill>
                  <a:latin typeface="+mn-lt"/>
                  <a:ea typeface="+mn-ea"/>
                  <a:cs typeface="+mn-ea"/>
                  <a:sym typeface="+mn-lt"/>
                </a:rPr>
                <a:t>PART</a:t>
              </a:r>
              <a:endParaRPr lang="zh-CN" altLang="en-US" sz="1400" dirty="0">
                <a:solidFill>
                  <a:srgbClr val="0066B2"/>
                </a:solidFill>
                <a:latin typeface="+mn-lt"/>
                <a:ea typeface="+mn-ea"/>
                <a:cs typeface="+mn-ea"/>
                <a:sym typeface="+mn-lt"/>
              </a:endParaRPr>
            </a:p>
          </p:txBody>
        </p:sp>
      </p:grpSp>
      <p:pic>
        <p:nvPicPr>
          <p:cNvPr id="19" name="图片 18">
            <a:extLst>
              <a:ext uri="{FF2B5EF4-FFF2-40B4-BE49-F238E27FC236}">
                <a16:creationId xmlns:a16="http://schemas.microsoft.com/office/drawing/2014/main" id="{2F0F9808-DAD2-4DDA-98E3-5C64F902768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062228" y="5701528"/>
            <a:ext cx="2206708" cy="651600"/>
          </a:xfrm>
          <a:prstGeom prst="rect">
            <a:avLst/>
          </a:prstGeom>
        </p:spPr>
      </p:pic>
      <p:sp>
        <p:nvSpPr>
          <p:cNvPr id="21" name="文本框 20">
            <a:extLst>
              <a:ext uri="{FF2B5EF4-FFF2-40B4-BE49-F238E27FC236}">
                <a16:creationId xmlns:a16="http://schemas.microsoft.com/office/drawing/2014/main" id="{0DCB6881-9040-4008-863E-2BF4E6AC6D54}"/>
              </a:ext>
            </a:extLst>
          </p:cNvPr>
          <p:cNvSpPr txBox="1"/>
          <p:nvPr/>
        </p:nvSpPr>
        <p:spPr>
          <a:xfrm>
            <a:off x="251552" y="5844551"/>
            <a:ext cx="2391114" cy="338554"/>
          </a:xfrm>
          <a:prstGeom prst="rect">
            <a:avLst/>
          </a:prstGeom>
          <a:noFill/>
        </p:spPr>
        <p:txBody>
          <a:bodyPr wrap="square" rtlCol="0">
            <a:spAutoFit/>
          </a:bodyPr>
          <a:lstStyle/>
          <a:p>
            <a:pPr algn="dist"/>
            <a:r>
              <a:rPr kumimoji="1" lang="zh-CN" altLang="en-US"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大工至善</a:t>
            </a:r>
            <a:r>
              <a:rPr kumimoji="1" lang="en-US" altLang="zh-CN"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a:t>
            </a:r>
            <a:r>
              <a:rPr kumimoji="1" lang="zh-CN" altLang="en-US" sz="1600" dirty="0">
                <a:solidFill>
                  <a:schemeClr val="tx1">
                    <a:lumMod val="65000"/>
                    <a:lumOff val="35000"/>
                  </a:schemeClr>
                </a:solidFill>
                <a:latin typeface="思源黑体 CN ExtraLight" panose="020B0200000000000000" pitchFamily="34" charset="-122"/>
                <a:ea typeface="思源黑体 CN ExtraLight" panose="020B0200000000000000" pitchFamily="34" charset="-122"/>
                <a:cs typeface="Source Han Sans CN ExtraLight" charset="-122"/>
              </a:rPr>
              <a:t>大学至真</a:t>
            </a:r>
          </a:p>
        </p:txBody>
      </p:sp>
    </p:spTree>
    <p:extLst>
      <p:ext uri="{BB962C8B-B14F-4D97-AF65-F5344CB8AC3E}">
        <p14:creationId xmlns:p14="http://schemas.microsoft.com/office/powerpoint/2010/main" val="42303592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F45D70E-EA24-4FE2-A4D9-9FEC7B2BDC5F}"/>
              </a:ext>
            </a:extLst>
          </p:cNvPr>
          <p:cNvSpPr>
            <a:spLocks noGrp="1"/>
          </p:cNvSpPr>
          <p:nvPr>
            <p:ph type="title"/>
          </p:nvPr>
        </p:nvSpPr>
        <p:spPr/>
        <p:txBody>
          <a:bodyPr/>
          <a:lstStyle/>
          <a:p>
            <a:r>
              <a:rPr lang="zh-CN" altLang="en-US" dirty="0"/>
              <a:t>论文信息</a:t>
            </a:r>
          </a:p>
        </p:txBody>
      </p:sp>
      <p:graphicFrame>
        <p:nvGraphicFramePr>
          <p:cNvPr id="6" name="图示 5">
            <a:extLst>
              <a:ext uri="{FF2B5EF4-FFF2-40B4-BE49-F238E27FC236}">
                <a16:creationId xmlns:a16="http://schemas.microsoft.com/office/drawing/2014/main" id="{C8BA7A0C-E3BF-4977-A863-B293B0AC091C}"/>
              </a:ext>
            </a:extLst>
          </p:cNvPr>
          <p:cNvGraphicFramePr/>
          <p:nvPr>
            <p:extLst>
              <p:ext uri="{D42A27DB-BD31-4B8C-83A1-F6EECF244321}">
                <p14:modId xmlns:p14="http://schemas.microsoft.com/office/powerpoint/2010/main" val="3472142910"/>
              </p:ext>
            </p:extLst>
          </p:nvPr>
        </p:nvGraphicFramePr>
        <p:xfrm>
          <a:off x="2526541" y="2270062"/>
          <a:ext cx="6867144" cy="970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圆角矩形标注 5">
            <a:extLst>
              <a:ext uri="{FF2B5EF4-FFF2-40B4-BE49-F238E27FC236}">
                <a16:creationId xmlns:a16="http://schemas.microsoft.com/office/drawing/2014/main" id="{980D35B4-3FF3-4A93-8AD1-6B3C00DE1551}"/>
              </a:ext>
            </a:extLst>
          </p:cNvPr>
          <p:cNvSpPr/>
          <p:nvPr/>
        </p:nvSpPr>
        <p:spPr>
          <a:xfrm>
            <a:off x="271129" y="3752163"/>
            <a:ext cx="4856041" cy="2478024"/>
          </a:xfrm>
          <a:prstGeom prst="wedgeRoundRectCallout">
            <a:avLst>
              <a:gd name="adj1" fmla="val 10474"/>
              <a:gd name="adj2" fmla="val -69864"/>
              <a:gd name="adj3" fmla="val 16667"/>
            </a:avLst>
          </a:prstGeom>
          <a:ln>
            <a:solidFill>
              <a:srgbClr val="2272AB"/>
            </a:solidFill>
          </a:ln>
        </p:spPr>
        <p:style>
          <a:lnRef idx="2">
            <a:schemeClr val="accent1"/>
          </a:lnRef>
          <a:fillRef idx="1">
            <a:schemeClr val="lt1"/>
          </a:fillRef>
          <a:effectRef idx="0">
            <a:schemeClr val="accent1"/>
          </a:effectRef>
          <a:fontRef idx="minor">
            <a:schemeClr val="dk1"/>
          </a:fontRef>
        </p:style>
        <p:txBody>
          <a:bodyPr rtlCol="0" anchor="ctr"/>
          <a:lstStyle/>
          <a:p>
            <a:pPr algn="just"/>
            <a:r>
              <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Motivation. </a:t>
            </a:r>
            <a:r>
              <a:rPr kumimoji="1" lang="zh-CN" altLang="en-US"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动机</a:t>
            </a:r>
            <a:endPar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Problem and scope. </a:t>
            </a:r>
            <a:r>
              <a:rPr kumimoji="1" lang="zh-CN" altLang="en-US"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问题和范围</a:t>
            </a:r>
            <a:endPar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Relevant approaches. </a:t>
            </a:r>
            <a:r>
              <a:rPr kumimoji="1" lang="zh-CN" altLang="en-US"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相关方法</a:t>
            </a:r>
            <a:endPar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    challenge </a:t>
            </a:r>
            <a:r>
              <a:rPr kumimoji="1" lang="zh-CN" altLang="en-US"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存在的挑战</a:t>
            </a:r>
            <a:endPar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Proposed approach. </a:t>
            </a:r>
            <a:r>
              <a:rPr kumimoji="1" lang="zh-CN" altLang="en-US"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建议的方法</a:t>
            </a:r>
            <a:endPar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    novel features of AD-PROM </a:t>
            </a:r>
            <a:r>
              <a:rPr kumimoji="1" lang="zh-CN" altLang="en-US" sz="20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新颖功能</a:t>
            </a:r>
          </a:p>
        </p:txBody>
      </p:sp>
      <p:sp>
        <p:nvSpPr>
          <p:cNvPr id="8" name="圆角矩形标注 6">
            <a:extLst>
              <a:ext uri="{FF2B5EF4-FFF2-40B4-BE49-F238E27FC236}">
                <a16:creationId xmlns:a16="http://schemas.microsoft.com/office/drawing/2014/main" id="{D3A21940-1439-476D-8458-3D379336E8DE}"/>
              </a:ext>
            </a:extLst>
          </p:cNvPr>
          <p:cNvSpPr/>
          <p:nvPr/>
        </p:nvSpPr>
        <p:spPr>
          <a:xfrm>
            <a:off x="6393320" y="3725835"/>
            <a:ext cx="4290822" cy="2478024"/>
          </a:xfrm>
          <a:prstGeom prst="wedgeRoundRectCallout">
            <a:avLst>
              <a:gd name="adj1" fmla="val -96264"/>
              <a:gd name="adj2" fmla="val -70514"/>
              <a:gd name="adj3" fmla="val 16667"/>
            </a:avLst>
          </a:prstGeom>
          <a:ln>
            <a:solidFill>
              <a:schemeClr val="tx2">
                <a:lumMod val="60000"/>
                <a:lumOff val="4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just"/>
            <a:r>
              <a:rPr kumimoji="1" lang="zh-CN" altLang="en-US"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介绍论文后续讨论所需的初步概念。</a:t>
            </a:r>
            <a:endPar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Hidden Markov Model (HMM)</a:t>
            </a:r>
          </a:p>
          <a:p>
            <a:pPr algn="just"/>
            <a:r>
              <a:rPr kumimoji="1" lang="zh-CN" altLang="en-US"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隐马尔可夫模型（</a:t>
            </a:r>
            <a:r>
              <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HMM</a:t>
            </a:r>
            <a:r>
              <a:rPr kumimoji="1" lang="zh-CN" altLang="en-US"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a:t>
            </a:r>
            <a:endPar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Principal Component Analysis (PCA)</a:t>
            </a:r>
          </a:p>
          <a:p>
            <a:pPr algn="just"/>
            <a:r>
              <a:rPr kumimoji="1" lang="zh-CN" altLang="en-US"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主成分分析（</a:t>
            </a:r>
            <a:r>
              <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PCA</a:t>
            </a:r>
            <a:r>
              <a:rPr kumimoji="1" lang="zh-CN" altLang="en-US"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a:t>
            </a:r>
            <a:endPar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K-Means Clustering K-</a:t>
            </a:r>
            <a:r>
              <a:rPr kumimoji="1" lang="zh-CN" altLang="en-US"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均值聚类</a:t>
            </a:r>
            <a:endPar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Software Instrumentation </a:t>
            </a:r>
            <a:r>
              <a:rPr kumimoji="1" lang="zh-CN" altLang="en-US" sz="1800" b="1" dirty="0">
                <a:solidFill>
                  <a:schemeClr val="tx2">
                    <a:lumMod val="75000"/>
                  </a:schemeClr>
                </a:solidFill>
                <a:latin typeface="Times New Roman" panose="02020603050405020304" pitchFamily="18" charset="0"/>
                <a:ea typeface="KaiTi" panose="02010609060101010101" pitchFamily="49" charset="-122"/>
                <a:cs typeface="Times New Roman" panose="02020603050405020304" pitchFamily="18" charset="0"/>
              </a:rPr>
              <a:t>软件仪表</a:t>
            </a:r>
          </a:p>
        </p:txBody>
      </p:sp>
      <p:sp>
        <p:nvSpPr>
          <p:cNvPr id="9" name="矩形 8">
            <a:extLst>
              <a:ext uri="{FF2B5EF4-FFF2-40B4-BE49-F238E27FC236}">
                <a16:creationId xmlns:a16="http://schemas.microsoft.com/office/drawing/2014/main" id="{52CC8A1C-98C7-4790-B909-280DD7F8E7F9}"/>
              </a:ext>
            </a:extLst>
          </p:cNvPr>
          <p:cNvSpPr/>
          <p:nvPr/>
        </p:nvSpPr>
        <p:spPr>
          <a:xfrm>
            <a:off x="5014982" y="1261094"/>
            <a:ext cx="1890261" cy="523220"/>
          </a:xfrm>
          <a:prstGeom prst="rect">
            <a:avLst/>
          </a:prstGeom>
        </p:spPr>
        <p:txBody>
          <a:bodyPr wrap="none">
            <a:spAutoFit/>
          </a:bodyPr>
          <a:lstStyle/>
          <a:p>
            <a:r>
              <a:rPr kumimoji="1" lang="zh-CN" altLang="en-US" sz="2800" b="1" dirty="0">
                <a:latin typeface="华文仿宋" panose="02010600040101010101" pitchFamily="2" charset="-122"/>
                <a:ea typeface="华文仿宋" panose="02010600040101010101" pitchFamily="2" charset="-122"/>
              </a:rPr>
              <a:t>论 文 框 架</a:t>
            </a:r>
            <a:endParaRPr kumimoji="1" lang="en-US" altLang="zh-CN" sz="2800" b="1" dirty="0">
              <a:latin typeface="华文仿宋" panose="02010600040101010101" pitchFamily="2" charset="-122"/>
              <a:ea typeface="华文仿宋" panose="02010600040101010101" pitchFamily="2" charset="-122"/>
            </a:endParaRPr>
          </a:p>
        </p:txBody>
      </p:sp>
    </p:spTree>
    <p:custDataLst>
      <p:tags r:id="rId1"/>
    </p:custDataLst>
    <p:extLst>
      <p:ext uri="{BB962C8B-B14F-4D97-AF65-F5344CB8AC3E}">
        <p14:creationId xmlns:p14="http://schemas.microsoft.com/office/powerpoint/2010/main" val="406524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F45D70E-EA24-4FE2-A4D9-9FEC7B2BDC5F}"/>
              </a:ext>
            </a:extLst>
          </p:cNvPr>
          <p:cNvSpPr>
            <a:spLocks noGrp="1"/>
          </p:cNvSpPr>
          <p:nvPr>
            <p:ph type="title"/>
          </p:nvPr>
        </p:nvSpPr>
        <p:spPr/>
        <p:txBody>
          <a:bodyPr/>
          <a:lstStyle/>
          <a:p>
            <a:r>
              <a:rPr lang="zh-CN" altLang="en-US" dirty="0"/>
              <a:t>论文信息</a:t>
            </a:r>
          </a:p>
        </p:txBody>
      </p:sp>
      <p:graphicFrame>
        <p:nvGraphicFramePr>
          <p:cNvPr id="6" name="图示 5">
            <a:extLst>
              <a:ext uri="{FF2B5EF4-FFF2-40B4-BE49-F238E27FC236}">
                <a16:creationId xmlns:a16="http://schemas.microsoft.com/office/drawing/2014/main" id="{C8BA7A0C-E3BF-4977-A863-B293B0AC091C}"/>
              </a:ext>
            </a:extLst>
          </p:cNvPr>
          <p:cNvGraphicFramePr/>
          <p:nvPr/>
        </p:nvGraphicFramePr>
        <p:xfrm>
          <a:off x="2526541" y="2270062"/>
          <a:ext cx="6867144" cy="9700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圆角矩形标注 5">
            <a:extLst>
              <a:ext uri="{FF2B5EF4-FFF2-40B4-BE49-F238E27FC236}">
                <a16:creationId xmlns:a16="http://schemas.microsoft.com/office/drawing/2014/main" id="{980D35B4-3FF3-4A93-8AD1-6B3C00DE1551}"/>
              </a:ext>
            </a:extLst>
          </p:cNvPr>
          <p:cNvSpPr/>
          <p:nvPr/>
        </p:nvSpPr>
        <p:spPr>
          <a:xfrm>
            <a:off x="271129" y="3752163"/>
            <a:ext cx="4856041" cy="2478024"/>
          </a:xfrm>
          <a:prstGeom prst="wedgeRoundRectCallout">
            <a:avLst>
              <a:gd name="adj1" fmla="val 43875"/>
              <a:gd name="adj2" fmla="val -69425"/>
              <a:gd name="adj3" fmla="val 16667"/>
            </a:avLst>
          </a:prstGeom>
          <a:ln>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just"/>
            <a:r>
              <a:rPr kumimoji="1" lang="en-US" altLang="zh-CN"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Case1</a:t>
            </a:r>
            <a:r>
              <a:rPr kumimoji="1" lang="zh-CN" altLang="en-US"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a:t>
            </a:r>
            <a:r>
              <a:rPr kumimoji="1" lang="en-US" altLang="zh-CN"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the call that precedes the call to f(); we refer to it as (cmi , f).</a:t>
            </a:r>
          </a:p>
          <a:p>
            <a:pPr algn="just"/>
            <a:r>
              <a:rPr kumimoji="1" lang="en-US" altLang="zh-CN"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Case2</a:t>
            </a:r>
            <a:r>
              <a:rPr kumimoji="1" lang="zh-CN" altLang="en-US"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a:t>
            </a:r>
            <a:r>
              <a:rPr kumimoji="1" lang="en-US" altLang="zh-CN"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the call pair that follows the call to f(); (f, </a:t>
            </a:r>
            <a:r>
              <a:rPr kumimoji="1" lang="en-US" altLang="zh-CN" sz="2000" b="1" dirty="0" err="1">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cmj</a:t>
            </a:r>
            <a:r>
              <a:rPr kumimoji="1" lang="en-US" altLang="zh-CN"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 ).</a:t>
            </a:r>
          </a:p>
          <a:p>
            <a:pPr algn="just"/>
            <a:r>
              <a:rPr kumimoji="1" lang="en-US" altLang="zh-CN"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Case3</a:t>
            </a:r>
            <a:r>
              <a:rPr kumimoji="1" lang="zh-CN" altLang="en-US"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a:t>
            </a:r>
            <a:r>
              <a:rPr kumimoji="1" lang="en-US" altLang="zh-CN"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the call pair within f(); (cfi , cfi+1 ).</a:t>
            </a:r>
          </a:p>
          <a:p>
            <a:pPr algn="just"/>
            <a:r>
              <a:rPr kumimoji="1" lang="en-US" altLang="zh-CN"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Case4</a:t>
            </a:r>
            <a:r>
              <a:rPr kumimoji="1" lang="zh-CN" altLang="en-US"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a:t>
            </a:r>
            <a:r>
              <a:rPr kumimoji="1" lang="en-US" altLang="zh-CN"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the callee function that does not have any call</a:t>
            </a:r>
            <a:endParaRPr kumimoji="1" lang="zh-CN" altLang="en-US" sz="20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endParaRPr>
          </a:p>
        </p:txBody>
      </p:sp>
      <p:sp>
        <p:nvSpPr>
          <p:cNvPr id="8" name="圆角矩形标注 6">
            <a:extLst>
              <a:ext uri="{FF2B5EF4-FFF2-40B4-BE49-F238E27FC236}">
                <a16:creationId xmlns:a16="http://schemas.microsoft.com/office/drawing/2014/main" id="{D3A21940-1439-476D-8458-3D379336E8DE}"/>
              </a:ext>
            </a:extLst>
          </p:cNvPr>
          <p:cNvSpPr/>
          <p:nvPr/>
        </p:nvSpPr>
        <p:spPr>
          <a:xfrm>
            <a:off x="6393320" y="3725835"/>
            <a:ext cx="4290822" cy="2478024"/>
          </a:xfrm>
          <a:prstGeom prst="wedgeRoundRectCallout">
            <a:avLst>
              <a:gd name="adj1" fmla="val -66581"/>
              <a:gd name="adj2" fmla="val -66560"/>
              <a:gd name="adj3" fmla="val 16667"/>
            </a:avLst>
          </a:prstGeom>
          <a:ln>
            <a:solidFill>
              <a:srgbClr val="92D050"/>
            </a:solidFill>
          </a:ln>
        </p:spPr>
        <p:style>
          <a:lnRef idx="2">
            <a:schemeClr val="accent1"/>
          </a:lnRef>
          <a:fillRef idx="1">
            <a:schemeClr val="lt1"/>
          </a:fillRef>
          <a:effectRef idx="0">
            <a:schemeClr val="accent1"/>
          </a:effectRef>
          <a:fontRef idx="minor">
            <a:schemeClr val="dk1"/>
          </a:fontRef>
        </p:style>
        <p:txBody>
          <a:bodyPr rtlCol="0" anchor="ctr"/>
          <a:lstStyle/>
          <a:p>
            <a:pPr algn="just"/>
            <a:r>
              <a:rPr kumimoji="1" lang="zh-CN" altLang="en-US"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首先定义一些在介绍系统时使用的术语。然后，描述</a:t>
            </a:r>
            <a:r>
              <a:rPr kumimoji="1" lang="en-US" altLang="zh-CN"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AD-PROM</a:t>
            </a:r>
            <a:r>
              <a:rPr kumimoji="1" lang="zh-CN" altLang="en-US"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组件以及操作阶段，即配置文件（模型）创建阶段和检测阶段。</a:t>
            </a:r>
            <a:endParaRPr kumimoji="1" lang="en-US" altLang="zh-CN"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A. Definitions </a:t>
            </a:r>
            <a:r>
              <a:rPr kumimoji="1" lang="zh-CN" altLang="en-US"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定义</a:t>
            </a:r>
            <a:endParaRPr kumimoji="1" lang="en-US" altLang="zh-CN"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B. System Architecture </a:t>
            </a:r>
            <a:r>
              <a:rPr kumimoji="1" lang="zh-CN" altLang="en-US"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系统架构</a:t>
            </a:r>
            <a:endParaRPr kumimoji="1" lang="en-US" altLang="zh-CN"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C. Training Phase </a:t>
            </a:r>
            <a:r>
              <a:rPr kumimoji="1" lang="zh-CN" altLang="en-US"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训练阶段</a:t>
            </a:r>
            <a:endParaRPr kumimoji="1" lang="en-US" altLang="zh-CN"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endParaRPr>
          </a:p>
          <a:p>
            <a:pPr algn="just"/>
            <a:r>
              <a:rPr kumimoji="1" lang="en-US" altLang="zh-CN"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D. Anomaly Detection </a:t>
            </a:r>
            <a:r>
              <a:rPr kumimoji="1" lang="zh-CN" altLang="en-US" sz="1800" b="1" dirty="0">
                <a:solidFill>
                  <a:schemeClr val="accent3">
                    <a:lumMod val="50000"/>
                  </a:schemeClr>
                </a:solidFill>
                <a:latin typeface="Times New Roman" panose="02020603050405020304" pitchFamily="18" charset="0"/>
                <a:ea typeface="KaiTi" panose="02010609060101010101" pitchFamily="49" charset="-122"/>
                <a:cs typeface="Times New Roman" panose="02020603050405020304" pitchFamily="18" charset="0"/>
              </a:rPr>
              <a:t>异常检测</a:t>
            </a:r>
          </a:p>
        </p:txBody>
      </p:sp>
      <p:sp>
        <p:nvSpPr>
          <p:cNvPr id="9" name="矩形 8">
            <a:extLst>
              <a:ext uri="{FF2B5EF4-FFF2-40B4-BE49-F238E27FC236}">
                <a16:creationId xmlns:a16="http://schemas.microsoft.com/office/drawing/2014/main" id="{52CC8A1C-98C7-4790-B909-280DD7F8E7F9}"/>
              </a:ext>
            </a:extLst>
          </p:cNvPr>
          <p:cNvSpPr/>
          <p:nvPr/>
        </p:nvSpPr>
        <p:spPr>
          <a:xfrm>
            <a:off x="5014982" y="1261094"/>
            <a:ext cx="1890261" cy="523220"/>
          </a:xfrm>
          <a:prstGeom prst="rect">
            <a:avLst/>
          </a:prstGeom>
        </p:spPr>
        <p:txBody>
          <a:bodyPr wrap="none">
            <a:spAutoFit/>
          </a:bodyPr>
          <a:lstStyle/>
          <a:p>
            <a:r>
              <a:rPr kumimoji="1" lang="zh-CN" altLang="en-US" sz="2800" b="1" dirty="0">
                <a:latin typeface="华文仿宋" panose="02010600040101010101" pitchFamily="2" charset="-122"/>
                <a:ea typeface="华文仿宋" panose="02010600040101010101" pitchFamily="2" charset="-122"/>
              </a:rPr>
              <a:t>论 文 框 架</a:t>
            </a:r>
            <a:endParaRPr kumimoji="1" lang="en-US" altLang="zh-CN" sz="2800" b="1" dirty="0">
              <a:latin typeface="华文仿宋" panose="02010600040101010101" pitchFamily="2" charset="-122"/>
              <a:ea typeface="华文仿宋" panose="02010600040101010101" pitchFamily="2" charset="-122"/>
            </a:endParaRPr>
          </a:p>
        </p:txBody>
      </p:sp>
    </p:spTree>
    <p:custDataLst>
      <p:tags r:id="rId1"/>
    </p:custDataLst>
    <p:extLst>
      <p:ext uri="{BB962C8B-B14F-4D97-AF65-F5344CB8AC3E}">
        <p14:creationId xmlns:p14="http://schemas.microsoft.com/office/powerpoint/2010/main" val="75962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9.6|12.1"/>
</p:tagLst>
</file>

<file path=ppt/tags/tag2.xml><?xml version="1.0" encoding="utf-8"?>
<p:tagLst xmlns:a="http://schemas.openxmlformats.org/drawingml/2006/main" xmlns:r="http://schemas.openxmlformats.org/officeDocument/2006/relationships" xmlns:p="http://schemas.openxmlformats.org/presentationml/2006/main">
  <p:tag name="TIMING" val="|0.9|3.3"/>
</p:tagLst>
</file>

<file path=ppt/tags/tag3.xml><?xml version="1.0" encoding="utf-8"?>
<p:tagLst xmlns:a="http://schemas.openxmlformats.org/drawingml/2006/main" xmlns:r="http://schemas.openxmlformats.org/officeDocument/2006/relationships" xmlns:p="http://schemas.openxmlformats.org/presentationml/2006/main">
  <p:tag name="TIMING" val="|0.3|17"/>
</p:tagLst>
</file>

<file path=ppt/tags/tag4.xml><?xml version="1.0" encoding="utf-8"?>
<p:tagLst xmlns:a="http://schemas.openxmlformats.org/drawingml/2006/main" xmlns:r="http://schemas.openxmlformats.org/officeDocument/2006/relationships" xmlns:p="http://schemas.openxmlformats.org/presentationml/2006/main">
  <p:tag name="TIMING" val="|2.1|0.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2181</TotalTime>
  <Words>1473</Words>
  <Application>Microsoft Office PowerPoint</Application>
  <PresentationFormat>自定义</PresentationFormat>
  <Paragraphs>155</Paragraphs>
  <Slides>21</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21</vt:i4>
      </vt:variant>
    </vt:vector>
  </HeadingPairs>
  <TitlesOfParts>
    <vt:vector size="30" baseType="lpstr">
      <vt:lpstr>KaiTi</vt:lpstr>
      <vt:lpstr>华文仿宋</vt:lpstr>
      <vt:lpstr>思源黑体 CN ExtraLight</vt:lpstr>
      <vt:lpstr>宋体</vt:lpstr>
      <vt:lpstr>微软雅黑</vt:lpstr>
      <vt:lpstr>Arial</vt:lpstr>
      <vt:lpstr>Calibri</vt:lpstr>
      <vt:lpstr>Times New Roman</vt:lpstr>
      <vt:lpstr>Office 主题</vt:lpstr>
      <vt:lpstr>An Anomaly Detection System for the Protection of Relational Database Systems against Data Leakage by Application Programs</vt:lpstr>
      <vt:lpstr>PowerPoint 演示文稿</vt:lpstr>
      <vt:lpstr>PowerPoint 演示文稿</vt:lpstr>
      <vt:lpstr>论文信息：A类会议 ICDE</vt:lpstr>
      <vt:lpstr>发表于：2020年IEEE第36届国际数据工程会议(ICDE)</vt:lpstr>
      <vt:lpstr>应用程序保护关系数据库系统防止数据泄漏的异常检测系统</vt:lpstr>
      <vt:lpstr>PowerPoint 演示文稿</vt:lpstr>
      <vt:lpstr>论文信息</vt:lpstr>
      <vt:lpstr>论文信息</vt:lpstr>
      <vt:lpstr>论文信息</vt:lpstr>
      <vt:lpstr>论文信息</vt:lpstr>
      <vt:lpstr>PowerPoint 演示文稿</vt:lpstr>
      <vt:lpstr>研究背景</vt:lpstr>
      <vt:lpstr>相关方法存在的问题</vt:lpstr>
      <vt:lpstr>本文提出的方法：AD-PROM</vt:lpstr>
      <vt:lpstr>本文提出的方法：AD-PROM</vt:lpstr>
      <vt:lpstr>本文提出的方法：AD-PROM</vt:lpstr>
      <vt:lpstr>本文提出的方法：AD-PROM</vt:lpstr>
      <vt:lpstr>PowerPoint 演示文稿</vt:lpstr>
      <vt:lpstr>结论</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哈尔滨工程大学</dc:creator>
  <cp:lastModifiedBy>413075936@qq.com</cp:lastModifiedBy>
  <cp:revision>159</cp:revision>
  <dcterms:created xsi:type="dcterms:W3CDTF">2017-03-16T08:47:32Z</dcterms:created>
  <dcterms:modified xsi:type="dcterms:W3CDTF">2020-12-09T02:40:47Z</dcterms:modified>
</cp:coreProperties>
</file>

<file path=docProps/thumbnail.jpeg>
</file>